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3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4012458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292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октября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северо-восточный, восточный 5-10 м/с. Температура воздуха ночью 2-4 мороза, днем 9-11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                  </a:t>
            </a:r>
          </a:p>
          <a:p>
            <a:pPr algn="just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                </a:t>
            </a:r>
            <a:endParaRPr lang="kk-KZ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на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восточный, юго-восточный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5484504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5229</TotalTime>
  <Words>566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908</cp:revision>
  <cp:lastPrinted>2021-07-01T03:56:27Z</cp:lastPrinted>
  <dcterms:created xsi:type="dcterms:W3CDTF">2024-09-22T07:48:17Z</dcterms:created>
  <dcterms:modified xsi:type="dcterms:W3CDTF">2025-10-19T06:45:01Z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