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540872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978461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4785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0.957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20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19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20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5-10 м/с. Ауа температурасы түнде 2-4 аяз, күндіз 5-7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21</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20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21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5-10</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21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46808</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6928</cp:revision>
  <cp:lastPrinted>2025-07-15T07:11:11Z</cp:lastPrinted>
  <dcterms:created xsi:type="dcterms:W3CDTF">2018-03-27T06:03:00Z</dcterms:created>
  <dcterms:modified xsi:type="dcterms:W3CDTF">2025-10-19T06:23:01Z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