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020261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7037093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a:t>
            </a:r>
            <a:r>
              <a:rPr lang="kk-KZ" sz="1100" dirty="0" smtClean="0">
                <a:latin typeface="Times New Roman" pitchFamily="18" charset="0"/>
                <a:cs typeface="Times New Roman" pitchFamily="18" charset="0"/>
              </a:rPr>
              <a:t>бұлтты, жауын-шашынсыз болады. Шығыстан жел соғады, күші 3-8 м/с. Ауа температурасы түнде 2-4, күндіз 21-23 градус жылы болады.</a:t>
            </a:r>
          </a:p>
          <a:p>
            <a:endParaRPr lang="kk-KZ"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00024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00037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a:t>
            </a:r>
            <a:r>
              <a:rPr lang="ru-RU" sz="1200" b="1" i="1" dirty="0" smtClean="0">
                <a:latin typeface="Times New Roman" panose="02020603050405020304" pitchFamily="18" charset="0"/>
                <a:cs typeface="Times New Roman" panose="02020603050405020304" pitchFamily="18" charset="0"/>
              </a:rPr>
              <a:t>А</a:t>
            </a:r>
            <a:r>
              <a:rPr lang="ru-RU" sz="1200" b="1" i="1" dirty="0" smtClean="0">
                <a:latin typeface="Times New Roman" panose="02020603050405020304" pitchFamily="18" charset="0"/>
                <a:cs typeface="Times New Roman" panose="02020603050405020304" pitchFamily="18" charset="0"/>
              </a:rPr>
              <a:t>.К</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14162</TotalTime>
  <Words>559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3872</cp:revision>
  <cp:lastPrinted>2021-07-01T03:56:27Z</cp:lastPrinted>
  <dcterms:created xsi:type="dcterms:W3CDTF">2018-03-27T06:03:00Z</dcterms:created>
  <dcterms:modified xsi:type="dcterms:W3CDTF">2025-10-19T06:33:01Z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