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331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234511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№292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557094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Көрсеткіштер жоқ</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100" b="0" i="0" u="none" strike="noStrike" dirty="0" smtClean="0">
                          <a:solidFill>
                            <a:srgbClr val="000000"/>
                          </a:solidFill>
                          <a:effectLst/>
                          <a:latin typeface="+mn-lt"/>
                        </a:rPr>
                        <a:t>Көрсеткіштер жоқ</a:t>
                      </a:r>
                      <a:endParaRPr lang="ru-RU" sz="1100" b="0" i="0" u="none" strike="noStrike" dirty="0" smtClean="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100" b="0" i="0" u="none" strike="noStrike" dirty="0" smtClean="0">
                          <a:solidFill>
                            <a:srgbClr val="000000"/>
                          </a:solidFill>
                          <a:effectLst/>
                          <a:latin typeface="+mn-lt"/>
                        </a:rPr>
                        <a:t>Көрсеткіштер жоқ</a:t>
                      </a:r>
                      <a:endParaRPr lang="ru-RU" sz="1100" b="0" i="0" u="none" strike="noStrike" dirty="0" smtClean="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100" b="0" i="0" u="none" strike="noStrike" dirty="0" smtClean="0">
                          <a:solidFill>
                            <a:srgbClr val="000000"/>
                          </a:solidFill>
                          <a:effectLst/>
                          <a:latin typeface="+mn-lt"/>
                        </a:rPr>
                        <a:t>Көрсеткіштер жоқ</a:t>
                      </a:r>
                      <a:endParaRPr lang="ru-RU" sz="1100" b="0" i="0" u="none" strike="noStrike" dirty="0" smtClean="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100" b="0" i="0" u="none" strike="noStrike" dirty="0" smtClean="0">
                          <a:solidFill>
                            <a:srgbClr val="000000"/>
                          </a:solidFill>
                          <a:effectLst/>
                          <a:latin typeface="+mn-lt"/>
                        </a:rPr>
                        <a:t>Көрсеткіштер жоқ</a:t>
                      </a:r>
                      <a:endParaRPr lang="ru-RU" sz="1100" b="0" i="0" u="none" strike="noStrike" dirty="0" smtClean="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100" b="0" i="0" u="none" strike="noStrike" dirty="0" smtClean="0">
                          <a:solidFill>
                            <a:srgbClr val="000000"/>
                          </a:solidFill>
                          <a:effectLst/>
                          <a:latin typeface="+mn-lt"/>
                        </a:rPr>
                        <a:t>Көрсеткіштер жоқ</a:t>
                      </a:r>
                      <a:endParaRPr lang="ru-RU" sz="1100" b="0" i="0" u="none" strike="noStrike" dirty="0" smtClean="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100" b="0" i="0" u="none" strike="noStrike" dirty="0" smtClean="0">
                          <a:solidFill>
                            <a:srgbClr val="000000"/>
                          </a:solidFill>
                          <a:effectLst/>
                          <a:latin typeface="+mn-lt"/>
                        </a:rPr>
                        <a:t>Көрсеткіштер жоқ</a:t>
                      </a:r>
                      <a:endParaRPr lang="ru-RU" sz="1100" b="0" i="0" u="none" strike="noStrike" dirty="0" smtClean="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100" b="0" i="0" u="none" strike="noStrike" dirty="0" smtClean="0">
                          <a:solidFill>
                            <a:srgbClr val="000000"/>
                          </a:solidFill>
                          <a:effectLst/>
                          <a:latin typeface="+mn-lt"/>
                        </a:rPr>
                        <a:t>Көрсеткіштер жоқ</a:t>
                      </a:r>
                      <a:endParaRPr lang="ru-RU" sz="1100" b="0" i="0" u="none" strike="noStrike" dirty="0" smtClean="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mn-lt"/>
                        </a:rPr>
                        <a:t>Көрсеткіштер жоқ</a:t>
                      </a:r>
                      <a:endParaRPr lang="ru-RU" sz="11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100" b="0" i="0" u="none" strike="noStrike" dirty="0" smtClean="0">
                          <a:solidFill>
                            <a:srgbClr val="000000"/>
                          </a:solidFill>
                          <a:effectLst/>
                          <a:latin typeface="+mn-lt"/>
                        </a:rPr>
                        <a:t>Көрсеткіштер жоқ</a:t>
                      </a:r>
                      <a:endParaRPr lang="ru-RU" sz="1100" b="0" i="0" u="none" strike="noStrike" dirty="0" smtClean="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100" b="0" i="0" u="none" strike="noStrike" dirty="0" smtClean="0">
                          <a:solidFill>
                            <a:srgbClr val="000000"/>
                          </a:solidFill>
                          <a:effectLst/>
                          <a:latin typeface="+mn-lt"/>
                        </a:rPr>
                        <a:t>Көрсеткіштер жоқ</a:t>
                      </a:r>
                      <a:endParaRPr lang="ru-RU" sz="1100" b="0" i="0" u="none" strike="noStrike" dirty="0" smtClean="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100" b="0" i="0" u="none" strike="noStrike" dirty="0" smtClean="0">
                          <a:solidFill>
                            <a:srgbClr val="000000"/>
                          </a:solidFill>
                          <a:effectLst/>
                          <a:latin typeface="+mn-lt"/>
                        </a:rPr>
                        <a:t>Көрсеткіштер жоқ</a:t>
                      </a:r>
                      <a:endParaRPr lang="ru-RU" sz="1100" b="0" i="0" u="none" strike="noStrike" dirty="0" smtClean="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 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күндіз жаңбыр.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Жел шығыстан, оңтүстік-шығыстан соғады, күші 9-14 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21 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20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жаңбыр</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оңтүстік-шығыстан оңтүстік-батысқа ауысып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20 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35744</TotalTime>
  <Words>582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6836</cp:revision>
  <cp:lastPrinted>2021-07-01T03:56:27Z</cp:lastPrinted>
  <dcterms:created xsi:type="dcterms:W3CDTF">2018-03-27T06:03:00Z</dcterms:created>
  <dcterms:modified xsi:type="dcterms:W3CDTF">2025-10-19T08:48:09Z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