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20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19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20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0-2, күндіз 18-20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20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21</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a:t>
            </a:r>
            <a:r>
              <a:rPr lang="kk-KZ" sz="120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үсік </a:t>
            </a:r>
            <a:r>
              <a:rPr lang="kk-KZ" sz="1200" smtClean="0">
                <a:latin typeface="Times New Roman" pitchFamily="18" charset="0"/>
                <a:cs typeface="Times New Roman" pitchFamily="18" charset="0"/>
              </a:rPr>
              <a:t>1-3</a:t>
            </a:r>
            <a:r>
              <a:rPr lang="kk-KZ" sz="1200" smtClean="0">
                <a:latin typeface="Times New Roman" pitchFamily="18" charset="0"/>
                <a:cs typeface="Times New Roman" pitchFamily="18" charset="0"/>
              </a:rPr>
              <a:t> градус</a:t>
            </a:r>
            <a:r>
              <a:rPr lang="kk-KZ" sz="1200" smtClean="0">
                <a:latin typeface="Times New Roman" pitchFamily="18" charset="0"/>
                <a:cs typeface="Times New Roman" pitchFamily="18" charset="0"/>
              </a:rPr>
              <a:t>.</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0,38</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21650</TotalTime>
  <Words>533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5366</cp:revision>
  <cp:lastPrinted>2021-07-01T03:56:27Z</cp:lastPrinted>
  <dcterms:created xsi:type="dcterms:W3CDTF">2018-03-27T06:03:00Z</dcterms:created>
  <dcterms:modified xsi:type="dcterms:W3CDTF">2025-10-19T07:16:03Z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