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727214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№292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a:t>
            </a:r>
            <a:r>
              <a:rPr lang="kk-KZ" sz="1200" dirty="0" smtClean="0">
                <a:solidFill>
                  <a:prstClr val="black"/>
                </a:solidFill>
                <a:latin typeface="Times New Roman" pitchFamily="18" charset="0"/>
                <a:cs typeface="Times New Roman" pitchFamily="18" charset="0"/>
              </a:rPr>
              <a:t>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221517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05019" y="32004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62139512"/>
              </p:ext>
            </p:extLst>
          </p:nvPr>
        </p:nvGraphicFramePr>
        <p:xfrm>
          <a:off x="5033957" y="3974186"/>
          <a:ext cx="4671571" cy="251180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8679">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3551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22282</TotalTime>
  <Words>644</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3951</cp:revision>
  <cp:lastPrinted>2021-07-01T03:56:27Z</cp:lastPrinted>
  <dcterms:created xsi:type="dcterms:W3CDTF">2018-03-27T06:03:00Z</dcterms:created>
  <dcterms:modified xsi:type="dcterms:W3CDTF">2025-10-19T06:35:28Z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