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7" d="100"/>
          <a:sy n="87" d="100"/>
        </p:scale>
        <p:origin x="114" y="4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3315404"/>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a:solidFill>
                            <a:srgbClr val="002060"/>
                          </a:solidFill>
                          <a:latin typeface="Times New Roman" panose="02020603050405020304" pitchFamily="18" charset="0"/>
                          <a:cs typeface="Times New Roman" panose="02020603050405020304" pitchFamily="18" charset="0"/>
                        </a:rPr>
                        <a:t>92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19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24228773"/>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a:t>
                      </a:r>
                      <a:r>
                        <a:rPr lang="ru-RU" sz="1100" b="0" i="0" u="none" strike="noStrike" dirty="0">
                          <a:solidFill>
                            <a:srgbClr val="000000"/>
                          </a:solidFill>
                          <a:effectLst/>
                          <a:latin typeface="Calibri" panose="020F0502020204030204" pitchFamily="34" charset="0"/>
                        </a:rPr>
                        <a:t>278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20 </a:t>
            </a:r>
            <a:r>
              <a:rPr lang="ru-RU" altLang="ru-RU" sz="1100" b="1" dirty="0" err="1">
                <a:latin typeface="Times New Roman" panose="02020603050405020304" pitchFamily="18" charset="0"/>
                <a:cs typeface="Times New Roman" panose="02020603050405020304" pitchFamily="18" charset="0"/>
              </a:rPr>
              <a:t>қазан</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19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a:solidFill>
                  <a:srgbClr val="000000"/>
                </a:solidFill>
                <a:latin typeface="Times New Roman" panose="02020603050405020304" pitchFamily="18" charset="0"/>
                <a:cs typeface="Times New Roman" panose="02020603050405020304" pitchFamily="18" charset="0"/>
              </a:rPr>
              <a:t>20</a:t>
            </a:r>
            <a:r>
              <a:rPr lang="kk-KZ" altLang="ru-RU" sz="1100" b="1" dirty="0">
                <a:solidFill>
                  <a:srgbClr val="000000"/>
                </a:solidFill>
                <a:latin typeface="Times New Roman" panose="02020603050405020304" pitchFamily="18" charset="0"/>
                <a:cs typeface="Times New Roman" panose="02020603050405020304" pitchFamily="18" charset="0"/>
              </a:rPr>
              <a:t> қазан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prstClr val="black"/>
                </a:solidFill>
                <a:latin typeface="Times New Roman" pitchFamily="18" charset="0"/>
                <a:cs typeface="Times New Roman" pitchFamily="18" charset="0"/>
              </a:rPr>
              <a:t>күндіз жаңбыр </a:t>
            </a:r>
            <a:r>
              <a:rPr lang="kk-KZ"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11-13,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19-21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21</a:t>
            </a:r>
            <a:r>
              <a:rPr lang="kk-KZ" sz="1100" b="1" dirty="0">
                <a:solidFill>
                  <a:srgbClr val="000000"/>
                </a:solidFill>
                <a:latin typeface="Times New Roman" panose="02020603050405020304" pitchFamily="18" charset="0"/>
                <a:cs typeface="Times New Roman" panose="02020603050405020304" pitchFamily="18" charset="0"/>
              </a:rPr>
              <a:t> 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20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21 </a:t>
            </a:r>
            <a:r>
              <a:rPr lang="kk-KZ" sz="1100" b="1" dirty="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prstClr val="black"/>
                </a:solidFill>
                <a:latin typeface="Times New Roman" pitchFamily="18" charset="0"/>
                <a:cs typeface="Times New Roman" pitchFamily="18" charset="0"/>
              </a:rPr>
              <a:t>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10</a:t>
            </a:r>
            <a:r>
              <a:rPr lang="kk-KZ" sz="1100" dirty="0">
                <a:solidFill>
                  <a:prstClr val="black"/>
                </a:solidFill>
                <a:latin typeface="Times New Roman" pitchFamily="18" charset="0"/>
                <a:cs typeface="Times New Roman" pitchFamily="18" charset="0"/>
              </a:rPr>
              <a:t>-12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30872</TotalTime>
  <Words>574</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4076</cp:revision>
  <cp:lastPrinted>2021-07-01T07:38:07Z</cp:lastPrinted>
  <dcterms:created xsi:type="dcterms:W3CDTF">2018-03-27T06:03:00Z</dcterms:created>
  <dcterms:modified xsi:type="dcterms:W3CDTF">2025-10-19T07:14:03Z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