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939816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түнде 1-6, күндіз 5-10 м/с. Ауа температурасы түнде 4-6 градус аяз, күндіз 8-10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a:t>
            </a:r>
            <a:r>
              <a:rPr 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119029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26943</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5043</cp:revision>
  <cp:lastPrinted>2021-07-01T07:38:07Z</cp:lastPrinted>
  <dcterms:created xsi:type="dcterms:W3CDTF">2018-03-27T06:03:00Z</dcterms:created>
  <dcterms:modified xsi:type="dcterms:W3CDTF">2025-10-19T06:51:38Z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