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7474835"/>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Солтүстік-шығыстан, шығыстан жел соғады,  күші </a:t>
            </a:r>
            <a:r>
              <a:rPr lang="kk-KZ" altLang="ru-RU" sz="1200" dirty="0" smtClean="0">
                <a:latin typeface="Times New Roman" panose="02020603050405020304" pitchFamily="18" charset="0"/>
                <a:cs typeface="Times New Roman" panose="02020603050405020304" pitchFamily="18" charset="0"/>
              </a:rPr>
              <a:t>5-10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2-4 </a:t>
            </a:r>
            <a:r>
              <a:rPr lang="kk-KZ" altLang="ru-RU" sz="1200" dirty="0" smtClean="0">
                <a:latin typeface="Times New Roman" panose="02020603050405020304" pitchFamily="18" charset="0"/>
                <a:cs typeface="Times New Roman" panose="02020603050405020304" pitchFamily="18" charset="0"/>
              </a:rPr>
              <a:t>градус аяз,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9-11 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21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20</a:t>
            </a:r>
            <a:r>
              <a:rPr 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21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5-10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1-3 </a:t>
            </a:r>
            <a:r>
              <a:rPr lang="ru-RU" sz="1150" dirty="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5582963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25317</TotalTime>
  <Words>512</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4848</cp:revision>
  <cp:lastPrinted>2021-07-01T07:38:07Z</cp:lastPrinted>
  <dcterms:created xsi:type="dcterms:W3CDTF">2018-03-27T06:03:00Z</dcterms:created>
  <dcterms:modified xsi:type="dcterms:W3CDTF">2025-10-19T06:45:15Z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