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3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19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524760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19</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Оңтүстік-батыстан жел соғады, күші 9-14 м/с. Ауа температурасы түнде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21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a:t>
            </a:r>
            <a:r>
              <a:rPr lang="kk-KZ" altLang="ru-RU" sz="1100" b="1" dirty="0">
                <a:solidFill>
                  <a:srgbClr val="000000"/>
                </a:solidFill>
                <a:latin typeface="Times New Roman" pitchFamily="18" charset="0"/>
                <a:cs typeface="Times New Roman" pitchFamily="18" charset="0"/>
              </a:rPr>
              <a:t>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itchFamily="18" charset="0"/>
                <a:cs typeface="Times New Roman" pitchFamily="18" charset="0"/>
              </a:rPr>
              <a:t>Түнде және таңертең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a:t>
            </a:r>
            <a:r>
              <a:rPr lang="kk-KZ" sz="1100" dirty="0" smtClean="0">
                <a:latin typeface="Times New Roman" pitchFamily="18" charset="0"/>
                <a:cs typeface="Times New Roman" pitchFamily="18" charset="0"/>
              </a:rPr>
              <a:t>, оңтүстік-шығыстан 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20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21</a:t>
            </a:r>
            <a:r>
              <a:rPr lang="kk-KZ" sz="1100" dirty="0">
                <a:solidFill>
                  <a:srgbClr val="000000"/>
                </a:solidFill>
                <a:latin typeface="Times New Roman" pitchFamily="18" charset="0"/>
                <a:cs typeface="Times New Roman" pitchFamily="18" charset="0"/>
              </a:rPr>
              <a:t>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17337</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7033</cp:revision>
  <cp:lastPrinted>2021-07-01T03:56:27Z</cp:lastPrinted>
  <dcterms:created xsi:type="dcterms:W3CDTF">2018-03-27T06:03:00Z</dcterms:created>
  <dcterms:modified xsi:type="dcterms:W3CDTF">2025-10-19T07:48:18Z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