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5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2948666"/>
              </p:ext>
            </p:extLst>
          </p:nvPr>
        </p:nvGraphicFramePr>
        <p:xfrm>
          <a:off x="307975" y="278092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641195058"/>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20</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19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күндіз жаңбыр. </a:t>
            </a:r>
            <a:r>
              <a:rPr lang="kk-KZ" sz="1200" kern="1400" dirty="0" smtClean="0">
                <a:latin typeface="Times New Roman"/>
                <a:ea typeface="Times New Roman"/>
              </a:rPr>
              <a:t>Оңтүстік-шығыстан жел соғады, күші  </a:t>
            </a:r>
            <a:r>
              <a:rPr lang="kk-KZ" sz="1200" kern="1400" dirty="0" smtClean="0">
                <a:latin typeface="Times New Roman"/>
                <a:ea typeface="Times New Roman"/>
              </a:rPr>
              <a:t>9-14, </a:t>
            </a:r>
            <a:r>
              <a:rPr lang="kk-KZ" sz="1200" kern="1400" dirty="0">
                <a:latin typeface="Times New Roman"/>
                <a:ea typeface="Times New Roman"/>
              </a:rPr>
              <a:t>күндіз </a:t>
            </a:r>
            <a:r>
              <a:rPr lang="kk-KZ" sz="1200" kern="1400" dirty="0" smtClean="0">
                <a:latin typeface="Times New Roman"/>
                <a:ea typeface="Times New Roman"/>
              </a:rPr>
              <a:t>екпіні 15-20 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8-10, </a:t>
            </a:r>
            <a:r>
              <a:rPr lang="kk-KZ" sz="1200" kern="1400" dirty="0">
                <a:latin typeface="Times New Roman"/>
                <a:ea typeface="Times New Roman"/>
              </a:rPr>
              <a:t>күндіз 15-17 жылы</a:t>
            </a:r>
            <a:r>
              <a:rPr lang="kk-KZ" sz="1200" kern="1400" dirty="0" smtClean="0">
                <a:latin typeface="Times New Roman"/>
                <a:ea typeface="Times New Roman"/>
              </a:rPr>
              <a:t>.</a:t>
            </a:r>
          </a:p>
          <a:p>
            <a:pPr algn="ct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21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latin typeface="Times New Roman"/>
                <a:ea typeface="Times New Roman"/>
              </a:rPr>
              <a:t>, </a:t>
            </a:r>
            <a:r>
              <a:rPr lang="kk-KZ" sz="1200" kern="1400" dirty="0" smtClean="0">
                <a:latin typeface="Times New Roman"/>
                <a:ea typeface="Times New Roman"/>
              </a:rPr>
              <a:t>түнде жаңбыр. </a:t>
            </a:r>
            <a:r>
              <a:rPr lang="kk-KZ" sz="1200" kern="1400" dirty="0" smtClean="0">
                <a:latin typeface="Times New Roman"/>
                <a:ea typeface="Times New Roman"/>
              </a:rPr>
              <a:t>Оңтүстік-шығыстан жел соғады, күші </a:t>
            </a:r>
            <a:r>
              <a:rPr lang="kk-KZ" sz="1200" kern="1400" dirty="0" smtClean="0">
                <a:latin typeface="Times New Roman"/>
                <a:ea typeface="Times New Roman"/>
              </a:rPr>
              <a:t>6-10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7-9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Мырзашева К.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30750</TotalTime>
  <Words>576</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5036</cp:revision>
  <cp:lastPrinted>2023-02-06T06:57:51Z</cp:lastPrinted>
  <dcterms:created xsi:type="dcterms:W3CDTF">2018-03-27T06:03:00Z</dcterms:created>
  <dcterms:modified xsi:type="dcterms:W3CDTF">2025-10-19T08:30:20Z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