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839053964"/>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dirty="0" smtClean="0">
                          <a:solidFill>
                            <a:srgbClr val="002060"/>
                          </a:solidFill>
                          <a:latin typeface="Times New Roman" panose="02020603050405020304" pitchFamily="18" charset="0"/>
                          <a:cs typeface="Times New Roman" panose="02020603050405020304" pitchFamily="18" charset="0"/>
                        </a:rPr>
                        <a:t>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419124"/>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21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21</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жауын-шашынсыз. </a:t>
            </a:r>
            <a:r>
              <a:rPr lang="kk-KZ" sz="1200" dirty="0" smtClean="0">
                <a:solidFill>
                  <a:prstClr val="black"/>
                </a:solidFill>
                <a:latin typeface="Times New Roman" panose="02020603050405020304" pitchFamily="18" charset="0"/>
                <a:cs typeface="Times New Roman" pitchFamily="18" charset="0"/>
              </a:rPr>
              <a:t>Шығыстан жел соғады,</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күші </a:t>
            </a:r>
            <a:r>
              <a:rPr lang="kk-KZ" sz="1200" dirty="0" smtClean="0">
                <a:solidFill>
                  <a:prstClr val="black"/>
                </a:solidFill>
                <a:latin typeface="Times New Roman" panose="02020603050405020304" pitchFamily="18" charset="0"/>
                <a:cs typeface="Times New Roman" pitchFamily="18" charset="0"/>
              </a:rPr>
              <a:t>түнде 2-7, күндіз 7-12 </a:t>
            </a:r>
            <a:r>
              <a:rPr lang="kk-KZ" sz="1200" dirty="0" smtClean="0">
                <a:solidFill>
                  <a:prstClr val="black"/>
                </a:solidFill>
                <a:latin typeface="Times New Roman" panose="02020603050405020304" pitchFamily="18" charset="0"/>
                <a:cs typeface="Times New Roman" pitchFamily="18" charset="0"/>
              </a:rPr>
              <a:t>м/с. </a:t>
            </a:r>
            <a:r>
              <a:rPr lang="kk-KZ" sz="1200" dirty="0">
                <a:solidFill>
                  <a:prstClr val="black"/>
                </a:solidFill>
                <a:latin typeface="Times New Roman" panose="02020603050405020304" pitchFamily="18" charset="0"/>
                <a:cs typeface="Times New Roman" pitchFamily="18" charset="0"/>
              </a:rPr>
              <a:t>Ауа температурасы  түнде </a:t>
            </a:r>
            <a:r>
              <a:rPr lang="kk-KZ" sz="1200" dirty="0" smtClean="0">
                <a:solidFill>
                  <a:prstClr val="black"/>
                </a:solidFill>
                <a:latin typeface="Times New Roman" panose="02020603050405020304" pitchFamily="18" charset="0"/>
                <a:cs typeface="Times New Roman" pitchFamily="18" charset="0"/>
              </a:rPr>
              <a:t>5-7 градус аяз</a:t>
            </a:r>
            <a:r>
              <a:rPr lang="kk-KZ" sz="1200" dirty="0" smtClean="0">
                <a:solidFill>
                  <a:prstClr val="black"/>
                </a:solidFill>
                <a:latin typeface="Times New Roman" panose="02020603050405020304" pitchFamily="18" charset="0"/>
                <a:cs typeface="Times New Roman" pitchFamily="18" charset="0"/>
              </a:rPr>
              <a:t>, күндіз </a:t>
            </a:r>
            <a:r>
              <a:rPr lang="kk-KZ" sz="1200" dirty="0" smtClean="0">
                <a:solidFill>
                  <a:prstClr val="black"/>
                </a:solidFill>
                <a:latin typeface="Times New Roman" panose="02020603050405020304" pitchFamily="18" charset="0"/>
                <a:cs typeface="Times New Roman" pitchFamily="18" charset="0"/>
              </a:rPr>
              <a:t>1</a:t>
            </a:r>
            <a:r>
              <a:rPr lang="kk-KZ" sz="1200" dirty="0" smtClean="0">
                <a:solidFill>
                  <a:prstClr val="black"/>
                </a:solidFill>
                <a:latin typeface="Times New Roman" panose="02020603050405020304" pitchFamily="18" charset="0"/>
                <a:cs typeface="Times New Roman" pitchFamily="18" charset="0"/>
              </a:rPr>
              <a:t>0-12</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endParaRPr lang="" sz="1200" dirty="0" smtClean="0">
              <a:solidFill>
                <a:prstClr val="black"/>
              </a:solidFill>
              <a:latin typeface="Times New Roman" panose="02020603050405020304" pitchFamily="18" charset="0"/>
              <a:cs typeface="Times New Roman" pitchFamily="18" charset="0"/>
            </a:endParaRPr>
          </a:p>
          <a:p>
            <a:pPr indent="177800" algn="just" hangingPunct="1">
              <a:buNone/>
              <a:defRPr/>
            </a:pPr>
            <a:endParaRPr lang="kk-KZ"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2</a:t>
            </a:r>
            <a:r>
              <a:rPr lang="kk-KZ" altLang="ru-RU" sz="1200" b="1" dirty="0" smtClean="0">
                <a:latin typeface="Times New Roman" panose="02020603050405020304" pitchFamily="18" charset="0"/>
                <a:cs typeface="Times New Roman" pitchFamily="18" charset="0"/>
              </a:rPr>
              <a:t>2</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21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2</a:t>
            </a:r>
            <a:r>
              <a:rPr lang="kk-KZ" sz="1200" b="1" dirty="0" smtClean="0">
                <a:latin typeface="Times New Roman" panose="02020603050405020304" pitchFamily="18" charset="0"/>
                <a:cs typeface="Times New Roman" pitchFamily="18" charset="0"/>
              </a:rPr>
              <a:t>2 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ж</a:t>
            </a:r>
            <a:r>
              <a:rPr lang="kk-KZ" sz="1200" dirty="0" smtClean="0">
                <a:solidFill>
                  <a:prstClr val="black"/>
                </a:solidFill>
                <a:latin typeface="Times New Roman" panose="02020603050405020304" pitchFamily="18" charset="0"/>
                <a:cs typeface="Times New Roman" pitchFamily="18" charset="0"/>
              </a:rPr>
              <a:t>ауын-шашын</a:t>
            </a:r>
            <a:r>
              <a:rPr lang="" sz="1200" dirty="0" smtClean="0">
                <a:solidFill>
                  <a:prstClr val="black"/>
                </a:solidFill>
                <a:latin typeface="Times New Roman" panose="02020603050405020304" pitchFamily="18" charset="0"/>
                <a:cs typeface="Times New Roman" pitchFamily="18" charset="0"/>
              </a:rPr>
              <a:t>с</a:t>
            </a:r>
            <a:r>
              <a:rPr lang="kk-KZ" sz="1200" dirty="0" smtClean="0">
                <a:solidFill>
                  <a:prstClr val="black"/>
                </a:solidFill>
                <a:latin typeface="Times New Roman" panose="02020603050405020304" pitchFamily="18" charset="0"/>
                <a:cs typeface="Times New Roman" pitchFamily="18" charset="0"/>
              </a:rPr>
              <a:t>ыз. </a:t>
            </a:r>
            <a:r>
              <a:rPr lang="kk-KZ" sz="1200" dirty="0" smtClean="0">
                <a:solidFill>
                  <a:prstClr val="black"/>
                </a:solidFill>
                <a:latin typeface="Times New Roman" panose="02020603050405020304" pitchFamily="18" charset="0"/>
                <a:cs typeface="Times New Roman" pitchFamily="18" charset="0"/>
              </a:rPr>
              <a:t>Шығыстан</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оңтүстік-шығыстан жел соғады, күші 3-8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5-7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16" y="248647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 altLang="ru-RU" sz="1200" b="1"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21 </a:t>
            </a:r>
            <a:r>
              <a:rPr lang="ru-RU" sz="1200" b="1" dirty="0" err="1" smtClean="0">
                <a:solidFill>
                  <a:schemeClr val="tx1"/>
                </a:solidFill>
                <a:latin typeface="Times New Roman" panose="02020603050405020304" pitchFamily="18" charset="0"/>
                <a:cs typeface="Times New Roman" panose="02020603050405020304" pitchFamily="18" charset="0"/>
              </a:rPr>
              <a:t>қазанда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көтеріңкі</a:t>
            </a:r>
            <a:r>
              <a:rPr lang="kk-KZ"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2485316352"/>
              </p:ext>
            </p:extLst>
          </p:nvPr>
        </p:nvGraphicFramePr>
        <p:xfrm>
          <a:off x="5064125" y="4206875"/>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90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90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a:t>
                      </a:r>
                      <a:r>
                        <a:rPr lang="ru-RU" sz="900" dirty="0" smtClean="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3746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271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72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a:t>
                      </a:r>
                      <a:r>
                        <a:rPr lang="kk-KZ"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a:t>
                      </a:r>
                      <a:r>
                        <a:rPr lang="ru-RU" sz="900" dirty="0" smtClean="0">
                          <a:latin typeface="Times New Roman"/>
                          <a:ea typeface="Times New Roman"/>
                          <a:cs typeface="Times New Roman"/>
                          <a:sym typeface="Times New Roman"/>
                        </a:rPr>
                        <a:t>,</a:t>
                      </a:r>
                      <a:r>
                        <a:rPr lang="kk-KZ"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Саханова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24436</TotalTime>
  <Words>533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3722</cp:revision>
  <cp:lastPrinted>2021-07-01T07:38:07Z</cp:lastPrinted>
  <dcterms:created xsi:type="dcterms:W3CDTF">2018-03-27T06:03:00Z</dcterms:created>
  <dcterms:modified xsi:type="dcterms:W3CDTF">2025-10-20T08:18:14Z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