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939816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түнде 2-7, күндіз 7-12 м/с. Ауа температурасы түнде 2-4 градус аяз, күндіз 8-10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a:solidFill>
                  <a:schemeClr val="tx1"/>
                </a:solidFill>
                <a:latin typeface="Times New Roman" panose="02020603050405020304" pitchFamily="18" charset="0"/>
              </a:rPr>
              <a:t>көтеріңкі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387818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26940</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5044</cp:revision>
  <cp:lastPrinted>2021-07-01T07:38:07Z</cp:lastPrinted>
  <dcterms:created xsi:type="dcterms:W3CDTF">2018-03-27T06:03:00Z</dcterms:created>
  <dcterms:modified xsi:type="dcterms:W3CDTF">2025-10-20T07:57:51Z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