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75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41140398"/>
              </p:ext>
            </p:extLst>
          </p:nvPr>
        </p:nvGraphicFramePr>
        <p:xfrm>
          <a:off x="307975" y="2780927"/>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641195058"/>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37</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,228</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33</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,109</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360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,072</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,03</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12</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21 </a:t>
            </a:r>
            <a:r>
              <a:rPr lang="kk-KZ" altLang="ru-RU" sz="1150" b="1" dirty="0" smtClean="0">
                <a:latin typeface="Times New Roman" pitchFamily="18" charset="0"/>
                <a:cs typeface="Times New Roman" pitchFamily="18" charset="0"/>
              </a:rPr>
              <a:t>қазанға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201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Бұлтты</a:t>
            </a:r>
            <a:r>
              <a:rPr lang="kk-KZ" sz="1200" kern="1400" dirty="0">
                <a:latin typeface="Times New Roman"/>
                <a:ea typeface="Times New Roman"/>
              </a:rPr>
              <a:t>, </a:t>
            </a:r>
            <a:r>
              <a:rPr lang="kk-KZ" sz="1200" kern="1400" dirty="0" smtClean="0">
                <a:latin typeface="Times New Roman"/>
                <a:ea typeface="Times New Roman"/>
              </a:rPr>
              <a:t>түнде аздаған жаңбыр, күндіз жаңбыр. </a:t>
            </a:r>
            <a:r>
              <a:rPr lang="kk-KZ" sz="1200" kern="1400" dirty="0" smtClean="0">
                <a:latin typeface="Times New Roman"/>
                <a:ea typeface="Times New Roman"/>
              </a:rPr>
              <a:t>Оңтүстік-шығыстан жел соғады, күші  9-14</a:t>
            </a:r>
            <a:r>
              <a:rPr lang="kk-KZ" sz="1200" kern="1400" dirty="0" smtClean="0">
                <a:latin typeface="Times New Roman"/>
                <a:ea typeface="Times New Roman"/>
              </a:rPr>
              <a:t>, түнде және таңертең </a:t>
            </a:r>
            <a:r>
              <a:rPr lang="kk-KZ" sz="1200" kern="1400" dirty="0" smtClean="0">
                <a:latin typeface="Times New Roman"/>
                <a:ea typeface="Times New Roman"/>
              </a:rPr>
              <a:t>екпіні </a:t>
            </a:r>
            <a:r>
              <a:rPr lang="kk-KZ" sz="1200" kern="1400" dirty="0" smtClean="0">
                <a:latin typeface="Times New Roman"/>
                <a:ea typeface="Times New Roman"/>
              </a:rPr>
              <a:t>15-18 </a:t>
            </a:r>
            <a:r>
              <a:rPr lang="kk-KZ" sz="1200" kern="1400" dirty="0" smtClean="0">
                <a:latin typeface="Times New Roman"/>
                <a:ea typeface="Times New Roman"/>
              </a:rPr>
              <a:t>м/с</a:t>
            </a:r>
            <a:r>
              <a:rPr lang="kk-KZ" sz="1200" kern="1400" dirty="0">
                <a:latin typeface="Times New Roman"/>
                <a:ea typeface="Times New Roman"/>
              </a:rPr>
              <a:t>. Ауа температурасы түнде </a:t>
            </a:r>
            <a:r>
              <a:rPr lang="kk-KZ" sz="1200" kern="1400" dirty="0" smtClean="0">
                <a:latin typeface="Times New Roman"/>
                <a:ea typeface="Times New Roman"/>
              </a:rPr>
              <a:t>7-9, </a:t>
            </a:r>
            <a:r>
              <a:rPr lang="kk-KZ" sz="1200" kern="1400" dirty="0">
                <a:latin typeface="Times New Roman"/>
                <a:ea typeface="Times New Roman"/>
              </a:rPr>
              <a:t>күндіз </a:t>
            </a:r>
            <a:r>
              <a:rPr lang="kk-KZ" sz="1200" kern="1400" dirty="0" smtClean="0">
                <a:latin typeface="Times New Roman"/>
                <a:ea typeface="Times New Roman"/>
              </a:rPr>
              <a:t>12-14 </a:t>
            </a:r>
            <a:r>
              <a:rPr lang="kk-KZ" sz="1200" kern="1400" dirty="0">
                <a:latin typeface="Times New Roman"/>
                <a:ea typeface="Times New Roman"/>
              </a:rPr>
              <a:t>жылы</a:t>
            </a:r>
            <a:r>
              <a:rPr lang="kk-KZ" sz="1200" kern="1400" dirty="0" smtClean="0">
                <a:latin typeface="Times New Roman"/>
                <a:ea typeface="Times New Roman"/>
              </a:rPr>
              <a:t>.</a:t>
            </a:r>
          </a:p>
          <a:p>
            <a:pPr algn="ctr"/>
            <a:endParaRPr lang="ru-RU" altLang="ru-RU" sz="1150" b="1" dirty="0" smtClean="0">
              <a:latin typeface="Times New Roman" pitchFamily="18" charset="0"/>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21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22  </a:t>
            </a:r>
            <a:r>
              <a:rPr lang="ru-RU" altLang="ru-RU" sz="1150" b="1" dirty="0" err="1" smtClean="0">
                <a:latin typeface="Times New Roman" pitchFamily="18" charset="0"/>
                <a:cs typeface="Times New Roman" pitchFamily="18" charset="0"/>
              </a:rPr>
              <a:t>қазан</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Көшпелі бұлтты</a:t>
            </a:r>
            <a:r>
              <a:rPr lang="kk-KZ" sz="1200" kern="1400" dirty="0" smtClean="0">
                <a:latin typeface="Times New Roman"/>
                <a:ea typeface="Times New Roman"/>
              </a:rPr>
              <a:t>, </a:t>
            </a:r>
            <a:r>
              <a:rPr lang="kk-KZ" sz="1200" kern="1400" dirty="0" smtClean="0">
                <a:latin typeface="Times New Roman"/>
                <a:ea typeface="Times New Roman"/>
              </a:rPr>
              <a:t>жаңбыр</a:t>
            </a:r>
            <a:r>
              <a:rPr lang="kk-KZ" sz="1200" kern="1400" dirty="0" smtClean="0">
                <a:latin typeface="Times New Roman"/>
                <a:ea typeface="Times New Roman"/>
              </a:rPr>
              <a:t>. </a:t>
            </a:r>
            <a:r>
              <a:rPr lang="kk-KZ" sz="1200" kern="1400" dirty="0" smtClean="0">
                <a:latin typeface="Times New Roman"/>
                <a:ea typeface="Times New Roman"/>
              </a:rPr>
              <a:t>Оңтүстік-батыстан соғатын жел оңтүстік-шығысқа ауысады, </a:t>
            </a:r>
            <a:r>
              <a:rPr lang="kk-KZ" sz="1200" kern="1400" dirty="0" smtClean="0">
                <a:latin typeface="Times New Roman"/>
                <a:ea typeface="Times New Roman"/>
              </a:rPr>
              <a:t>күші </a:t>
            </a:r>
            <a:r>
              <a:rPr lang="kk-KZ" sz="1200" kern="1400" dirty="0" smtClean="0">
                <a:latin typeface="Times New Roman"/>
                <a:ea typeface="Times New Roman"/>
              </a:rPr>
              <a:t>5-10 </a:t>
            </a:r>
            <a:r>
              <a:rPr lang="kk-KZ" sz="1200" kern="1400" dirty="0" smtClean="0">
                <a:latin typeface="Times New Roman"/>
                <a:ea typeface="Times New Roman"/>
              </a:rPr>
              <a:t>м/с</a:t>
            </a:r>
            <a:r>
              <a:rPr lang="kk-KZ" sz="1200" kern="1400" dirty="0">
                <a:latin typeface="Times New Roman"/>
                <a:ea typeface="Times New Roman"/>
              </a:rPr>
              <a:t>. Ауа температурасы </a:t>
            </a:r>
            <a:r>
              <a:rPr lang="kk-KZ" sz="1200" kern="1400" dirty="0" smtClean="0">
                <a:latin typeface="Times New Roman"/>
                <a:ea typeface="Times New Roman"/>
              </a:rPr>
              <a:t>3-5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97092"/>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Казгулова А.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30756</TotalTime>
  <Words>586</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5038</cp:revision>
  <cp:lastPrinted>2023-02-06T06:57:51Z</cp:lastPrinted>
  <dcterms:created xsi:type="dcterms:W3CDTF">2018-03-27T06:03:00Z</dcterms:created>
  <dcterms:modified xsi:type="dcterms:W3CDTF">2025-10-20T06:48:57Z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