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4455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21 </a:t>
            </a:r>
            <a:r>
              <a:rPr lang="kk-KZ" sz="1150" b="1" dirty="0" smtClean="0">
                <a:latin typeface="Times New Roman" panose="02020603050405020304" pitchFamily="18" charset="0"/>
                <a:cs typeface="Times New Roman" panose="02020603050405020304" pitchFamily="18" charset="0"/>
              </a:rPr>
              <a:t>қазанға</a:t>
            </a:r>
            <a:r>
              <a:rPr lang="kk-KZ" sz="1150" b="1" dirty="0" smtClean="0">
                <a:solidFill>
                  <a:srgbClr val="000000"/>
                </a:solidFill>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20</a:t>
            </a:r>
            <a:r>
              <a:rPr lang="kk-KZ" alt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қазан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21 </a:t>
            </a:r>
            <a:r>
              <a:rPr lang="kk-KZ" sz="1150" b="1" dirty="0" smtClean="0">
                <a:latin typeface="Times New Roman" panose="02020603050405020304" pitchFamily="18" charset="0"/>
                <a:cs typeface="Times New Roman" panose="02020603050405020304" pitchFamily="18" charset="0"/>
              </a:rPr>
              <a:t>қазан</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бұлтты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жауын-шашынсыз. Оңтүстік-шығыстан </a:t>
            </a:r>
            <a:r>
              <a:rPr lang="kk-KZ" sz="1150" dirty="0">
                <a:latin typeface="Times New Roman" panose="02020603050405020304" pitchFamily="18" charset="0"/>
                <a:cs typeface="Times New Roman" panose="02020603050405020304" pitchFamily="18" charset="0"/>
              </a:rPr>
              <a:t>жел соғады, күші </a:t>
            </a:r>
            <a:r>
              <a:rPr lang="kk-KZ" sz="1150" dirty="0" smtClean="0">
                <a:latin typeface="Times New Roman" panose="02020603050405020304" pitchFamily="18" charset="0"/>
                <a:cs typeface="Times New Roman" panose="02020603050405020304" pitchFamily="18" charset="0"/>
              </a:rPr>
              <a:t>8-13</a:t>
            </a:r>
            <a:r>
              <a:rPr lang="kk-KZ" sz="1150" dirty="0" smtClean="0">
                <a:latin typeface="Times New Roman" panose="02020603050405020304" pitchFamily="18" charset="0"/>
                <a:cs typeface="Times New Roman" panose="02020603050405020304" pitchFamily="18" charset="0"/>
              </a:rPr>
              <a:t>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2-4</a:t>
            </a:r>
            <a:r>
              <a:rPr lang="kk-KZ" sz="1150" dirty="0" smtClean="0">
                <a:latin typeface="Times New Roman" panose="02020603050405020304" pitchFamily="18" charset="0"/>
                <a:cs typeface="Times New Roman" panose="02020603050405020304" pitchFamily="18" charset="0"/>
              </a:rPr>
              <a:t>,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11-13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22 </a:t>
            </a:r>
            <a:r>
              <a:rPr lang="kk-KZ" sz="1150" b="1" dirty="0" smtClean="0">
                <a:latin typeface="Times New Roman" panose="02020603050405020304" pitchFamily="18" charset="0"/>
                <a:cs typeface="Times New Roman" panose="02020603050405020304" pitchFamily="18" charset="0"/>
              </a:rPr>
              <a:t>қазанға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21 </a:t>
            </a:r>
            <a:r>
              <a:rPr lang="kk-KZ" sz="1150" b="1" dirty="0" smtClean="0">
                <a:latin typeface="Times New Roman" panose="02020603050405020304" pitchFamily="18" charset="0"/>
                <a:cs typeface="Times New Roman" panose="02020603050405020304" pitchFamily="18" charset="0"/>
              </a:rPr>
              <a:t>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22</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Аздаған бұлтты, жауын-шашынсыз. Оңтүстік-шығыстан жел соғады, күші 1-6 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a:t>
            </a:r>
            <a:r>
              <a:rPr lang="kk-KZ" sz="1150" dirty="0" smtClean="0">
                <a:latin typeface="Times New Roman" panose="02020603050405020304" pitchFamily="18" charset="0"/>
                <a:cs typeface="Times New Roman" panose="02020603050405020304" pitchFamily="18" charset="0"/>
              </a:rPr>
              <a:t>2-4</a:t>
            </a:r>
            <a:r>
              <a:rPr lang="kk-KZ" sz="1150" dirty="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градус жылы болады</a:t>
            </a:r>
            <a:r>
              <a:rPr lang="kk-KZ" sz="115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80446786"/>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1385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0,277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0,816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0,125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0,338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80791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21 </a:t>
            </a:r>
            <a:r>
              <a:rPr lang="kk-KZ" sz="1150" dirty="0" smtClean="0">
                <a:solidFill>
                  <a:schemeClr val="tx1"/>
                </a:solidFill>
                <a:latin typeface="Times New Roman" panose="02020603050405020304" pitchFamily="18" charset="0"/>
                <a:cs typeface="Times New Roman" panose="02020603050405020304" pitchFamily="18" charset="0"/>
              </a:rPr>
              <a:t>қазанда,</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22 </a:t>
            </a:r>
            <a:r>
              <a:rPr lang="kk-KZ" sz="1150" dirty="0" smtClean="0">
                <a:solidFill>
                  <a:schemeClr val="tx1"/>
                </a:solidFill>
                <a:latin typeface="Times New Roman" panose="02020603050405020304" pitchFamily="18" charset="0"/>
                <a:cs typeface="Times New Roman" panose="02020603050405020304" pitchFamily="18" charset="0"/>
              </a:rPr>
              <a:t>қазан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37058</TotalTime>
  <Words>516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6145</cp:revision>
  <cp:lastPrinted>2021-07-01T07:38:07Z</cp:lastPrinted>
  <dcterms:created xsi:type="dcterms:W3CDTF">2018-03-27T06:03:00Z</dcterms:created>
  <dcterms:modified xsi:type="dcterms:W3CDTF">2025-10-20T08:38:29Z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