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194" y="7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20203806"/>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293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қазан</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2775615"/>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46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0,092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2915</a:t>
                      </a:r>
                      <a:endParaRPr lang="ru-RU" sz="1100" b="0" i="0" u="none" strike="noStrike" dirty="0" smtClean="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0,583</a:t>
                      </a:r>
                      <a:endParaRPr lang="ru-RU" sz="1100" b="0" i="0" u="none" strike="noStrike" dirty="0" smtClean="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kk-KZ" sz="1100" b="0" i="0" u="none" strike="noStrike" dirty="0" smtClean="0">
                          <a:solidFill>
                            <a:srgbClr val="000000"/>
                          </a:solidFill>
                          <a:effectLst/>
                          <a:latin typeface="Times New Roman" pitchFamily="18" charset="0"/>
                          <a:cs typeface="Times New Roman" pitchFamily="18" charset="0"/>
                        </a:rPr>
                        <a:t>64</a:t>
                      </a:r>
                      <a:endParaRPr lang="ru-RU" sz="1100" b="0" i="0" u="none" strike="noStrike" dirty="0" smtClean="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0,319</a:t>
                      </a:r>
                      <a:endParaRPr lang="ru-RU" sz="1100" b="0" i="0" u="none" strike="noStrike" dirty="0" smtClean="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kk-KZ" sz="1100" b="0" i="0" u="none" strike="noStrike" dirty="0" smtClean="0">
                          <a:solidFill>
                            <a:srgbClr val="000000"/>
                          </a:solidFill>
                          <a:effectLst/>
                          <a:latin typeface="Times New Roman" pitchFamily="18" charset="0"/>
                          <a:cs typeface="Times New Roman" pitchFamily="18" charset="0"/>
                        </a:rPr>
                        <a:t>54</a:t>
                      </a:r>
                      <a:endParaRPr lang="ru-RU" sz="1100" b="0" i="0" u="none" strike="noStrike" dirty="0" smtClean="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0,136</a:t>
                      </a:r>
                      <a:endParaRPr lang="ru-RU" sz="1100" b="0" i="0" u="none" strike="noStrike" dirty="0" smtClean="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0,4</a:t>
                      </a:r>
                      <a:endParaRPr lang="ru-RU" sz="1100" b="0" i="0" u="none" strike="noStrike" dirty="0" smtClean="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kk-KZ" sz="1100" b="0" i="0" u="none" strike="noStrike" dirty="0" smtClean="0">
                          <a:solidFill>
                            <a:srgbClr val="000000"/>
                          </a:solidFill>
                          <a:effectLst/>
                          <a:latin typeface="Times New Roman" pitchFamily="18" charset="0"/>
                          <a:cs typeface="Times New Roman" pitchFamily="18" charset="0"/>
                        </a:rPr>
                        <a:t>91</a:t>
                      </a:r>
                      <a:endParaRPr lang="ru-RU" sz="1100" b="0" i="0" u="none" strike="noStrike" dirty="0" smtClean="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0,455</a:t>
                      </a:r>
                      <a:endParaRPr lang="ru-RU" sz="1100" b="0" i="0" u="none" strike="noStrike" dirty="0" smtClean="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21 </a:t>
            </a:r>
            <a:r>
              <a:rPr lang="kk-KZ" altLang="ru-RU" sz="1100" b="1" dirty="0" smtClean="0">
                <a:latin typeface="Times New Roman" panose="02020603050405020304" pitchFamily="18" charset="0"/>
                <a:cs typeface="Times New Roman" panose="02020603050405020304" pitchFamily="18" charset="0"/>
              </a:rPr>
              <a:t>қазанға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20 </a:t>
            </a:r>
            <a:r>
              <a:rPr lang="kk-KZ" altLang="ru-RU" sz="1100" b="1" dirty="0" smtClean="0">
                <a:latin typeface="Times New Roman" panose="02020603050405020304" pitchFamily="18" charset="0"/>
                <a:cs typeface="Times New Roman" panose="02020603050405020304" pitchFamily="18" charset="0"/>
              </a:rPr>
              <a:t>қазан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21 </a:t>
            </a:r>
            <a:r>
              <a:rPr lang="ru-RU" altLang="ru-RU" sz="1100" b="1" dirty="0" err="1" smtClean="0">
                <a:latin typeface="Times New Roman" panose="02020603050405020304" pitchFamily="18" charset="0"/>
                <a:cs typeface="Times New Roman" panose="02020603050405020304" pitchFamily="18" charset="0"/>
              </a:rPr>
              <a:t>қазан</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 </a:t>
            </a:r>
            <a:r>
              <a:rPr lang="kk-KZ" sz="1100" dirty="0" smtClean="0">
                <a:latin typeface="Times New Roman" pitchFamily="18" charset="0"/>
                <a:cs typeface="Times New Roman" pitchFamily="18" charset="0"/>
              </a:rPr>
              <a:t>жаңбыр</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және таңертең тұман. Жел </a:t>
            </a:r>
            <a:r>
              <a:rPr lang="kk-K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соғады, күші 9-14 м/с. Ауа температурасы </a:t>
            </a:r>
            <a:r>
              <a:rPr lang="kk-KZ" sz="1100" dirty="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5-7,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9-11 градус жылы.</a:t>
            </a:r>
            <a:endParaRPr lang="ru-RU" sz="1100" dirty="0" smtClean="0">
              <a:latin typeface="Times New Roman" pitchFamily="18" charset="0"/>
              <a:cs typeface="Times New Roman" pitchFamily="18" charset="0"/>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22 </a:t>
            </a:r>
            <a:r>
              <a:rPr lang="kk-KZ" sz="1100" b="1" dirty="0" smtClean="0">
                <a:solidFill>
                  <a:srgbClr val="000000"/>
                </a:solidFill>
                <a:latin typeface="Times New Roman" pitchFamily="18" charset="0"/>
                <a:cs typeface="Times New Roman" pitchFamily="18" charset="0"/>
                <a:sym typeface="+mn-ea"/>
              </a:rPr>
              <a:t>қазанға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21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қазан</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22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қазан</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 жаңбыр</a:t>
            </a:r>
            <a:r>
              <a:rPr lang="kk-KZ" sz="1100" dirty="0" smtClean="0">
                <a:solidFill>
                  <a:prstClr val="black"/>
                </a:solidFill>
                <a:latin typeface="Times New Roman" pitchFamily="18" charset="0"/>
                <a:cs typeface="Times New Roman" pitchFamily="18" charset="0"/>
              </a:rPr>
              <a:t>. </a:t>
            </a:r>
            <a:r>
              <a:rPr lang="kk-KZ" sz="1100" dirty="0" smtClean="0">
                <a:latin typeface="Times New Roman" pitchFamily="18" charset="0"/>
                <a:cs typeface="Times New Roman" pitchFamily="18" charset="0"/>
              </a:rPr>
              <a:t>Жел оңтүстік-шығыстан </a:t>
            </a:r>
            <a:r>
              <a:rPr lang="kk-KZ" sz="1100" dirty="0" smtClean="0">
                <a:latin typeface="Times New Roman" pitchFamily="18" charset="0"/>
                <a:cs typeface="Times New Roman" pitchFamily="18" charset="0"/>
              </a:rPr>
              <a:t>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9-14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3-5 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21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қазан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22</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sym typeface="+mn-ea"/>
              </a:rPr>
              <a:t>қазан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smtClean="0">
                <a:solidFill>
                  <a:schemeClr val="tx1"/>
                </a:solidFill>
                <a:latin typeface="Times New Roman" panose="02020603050405020304" pitchFamily="18" charset="0"/>
                <a:cs typeface="Times New Roman" panose="02020603050405020304" pitchFamily="18" charset="0"/>
              </a:rPr>
              <a:t>болуы</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35748</TotalTime>
  <Words>565</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6838</cp:revision>
  <cp:lastPrinted>2021-07-01T03:56:27Z</cp:lastPrinted>
  <dcterms:created xsi:type="dcterms:W3CDTF">2018-03-27T06:03:00Z</dcterms:created>
  <dcterms:modified xsi:type="dcterms:W3CDTF">2025-10-20T06:11:09Z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