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533555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smtClean="0">
                <a:effectLst/>
                <a:latin typeface="Times New Roman" panose="02020603050405020304" pitchFamily="18" charset="0"/>
                <a:ea typeface="Calibri" panose="020F0502020204030204" pitchFamily="34" charset="0"/>
              </a:rPr>
              <a:t>Түнде және таңертең тұман. Шығыстан жел соғады, күші түнде </a:t>
            </a:r>
            <a:r>
              <a:rPr lang="kk-KZ" sz="1300" dirty="0" smtClean="0">
                <a:latin typeface="Times New Roman" panose="02020603050405020304" pitchFamily="18" charset="0"/>
                <a:ea typeface="Calibri" panose="020F0502020204030204" pitchFamily="34" charset="0"/>
              </a:rPr>
              <a:t>2-7, күндіз 5-10</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smtClean="0">
                <a:latin typeface="Times New Roman" panose="02020603050405020304" pitchFamily="18" charset="0"/>
                <a:ea typeface="Calibri" panose="020F0502020204030204" pitchFamily="34" charset="0"/>
              </a:rPr>
              <a:t>2-4 градус аяз</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күндіз </a:t>
            </a:r>
            <a:r>
              <a:rPr lang="kk-KZ" sz="1300" dirty="0" smtClean="0">
                <a:effectLst/>
                <a:latin typeface="Times New Roman" panose="02020603050405020304" pitchFamily="18" charset="0"/>
                <a:ea typeface="Calibri" panose="020F0502020204030204" pitchFamily="34" charset="0"/>
              </a:rPr>
              <a:t>7-9 градус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smtClean="0">
                <a:effectLst/>
                <a:latin typeface="Times New Roman" panose="02020603050405020304" pitchFamily="18" charset="0"/>
                <a:ea typeface="Calibri" panose="020F0502020204030204" pitchFamily="34" charset="0"/>
              </a:rPr>
              <a:t>Шығыстан, оңтүстік-шығыстан жел соғады, </a:t>
            </a:r>
            <a:r>
              <a:rPr lang="kk-KZ" sz="1300" dirty="0">
                <a:effectLst/>
                <a:latin typeface="Times New Roman" panose="02020603050405020304" pitchFamily="18" charset="0"/>
                <a:ea typeface="Calibri" panose="020F0502020204030204" pitchFamily="34" charset="0"/>
              </a:rPr>
              <a:t>күші 3-8 м/с. Ауа температурасы </a:t>
            </a:r>
            <a:r>
              <a:rPr lang="kk-KZ" sz="1300" dirty="0" smtClean="0">
                <a:effectLst/>
                <a:latin typeface="Times New Roman" panose="02020603050405020304" pitchFamily="18" charset="0"/>
                <a:ea typeface="Calibri" panose="020F0502020204030204" pitchFamily="34" charset="0"/>
              </a:rPr>
              <a:t>3-5 градус аяз.</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жиналуына</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a:t>
            </a:r>
            <a:r>
              <a:rPr lang="kk-KZ" altLang="en-US" sz="1200" b="1" i="1" dirty="0" smtClean="0">
                <a:solidFill>
                  <a:schemeClr val="tx1"/>
                </a:solidFill>
                <a:latin typeface="Times New Roman" pitchFamily="18" charset="0"/>
                <a:cs typeface="Times New Roman" pitchFamily="18" charset="0"/>
                <a:sym typeface="+mn-ea"/>
              </a:rPr>
              <a:t>түнде 21 қазанда </a:t>
            </a:r>
            <a:r>
              <a:rPr lang="kk-KZ" altLang="en-US" sz="1200" i="1" dirty="0" smtClean="0">
                <a:solidFill>
                  <a:schemeClr val="tx1"/>
                </a:solidFill>
                <a:latin typeface="Times New Roman" pitchFamily="18" charset="0"/>
                <a:cs typeface="Times New Roman" pitchFamily="18" charset="0"/>
                <a:sym typeface="+mn-ea"/>
              </a:rPr>
              <a:t>ауаның </a:t>
            </a:r>
            <a:r>
              <a:rPr lang="kk-KZ" altLang="en-US" sz="1200" i="1" dirty="0">
                <a:solidFill>
                  <a:schemeClr val="tx1"/>
                </a:solidFill>
                <a:latin typeface="Times New Roman" pitchFamily="18" charset="0"/>
                <a:cs typeface="Times New Roman" pitchFamily="18" charset="0"/>
                <a:sym typeface="+mn-ea"/>
              </a:rPr>
              <a:t>ластану деңгейі </a:t>
            </a:r>
            <a:r>
              <a:rPr lang="kk-KZ" altLang="en-US" sz="1200" b="1" i="1" dirty="0" smtClean="0">
                <a:latin typeface="Times New Roman" pitchFamily="18" charset="0"/>
                <a:cs typeface="Times New Roman" pitchFamily="18" charset="0"/>
                <a:sym typeface="+mn-ea"/>
              </a:rPr>
              <a:t>көтеріңкі</a:t>
            </a:r>
            <a:r>
              <a:rPr lang="kk-KZ" altLang="en-US" sz="1200" i="1" dirty="0" smtClean="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1331427790"/>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19581</TotalTime>
  <Words>549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3785</cp:revision>
  <cp:lastPrinted>2021-07-01T07:38:07Z</cp:lastPrinted>
  <dcterms:created xsi:type="dcterms:W3CDTF">2018-03-27T06:03:00Z</dcterms:created>
  <dcterms:modified xsi:type="dcterms:W3CDTF">2025-10-20T08:40:24Z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