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4" d="100"/>
          <a:sy n="94" d="100"/>
        </p:scale>
        <p:origin x="-2275" y="-74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141467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20</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20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457804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2512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1"/>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21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20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21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 күші 5-10 м/с. Ауа температурасы түнде 3-5 аяз, күндіз 8-10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22</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21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22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 күші 5-10</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2-4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21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22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Анохина И.</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46879</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6931</cp:revision>
  <cp:lastPrinted>2025-07-15T07:11:11Z</cp:lastPrinted>
  <dcterms:created xsi:type="dcterms:W3CDTF">2018-03-27T06:03:00Z</dcterms:created>
  <dcterms:modified xsi:type="dcterms:W3CDTF">2025-10-20T06:14:11Z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