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58"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54525968"/>
              </p:ext>
            </p:extLst>
          </p:nvPr>
        </p:nvGraphicFramePr>
        <p:xfrm>
          <a:off x="307975" y="278092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06219405"/>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,056</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621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22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21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22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түнде аздаған жаңбыр. Түнде және таңертең тұман. Солтүстік-батыстан соғатын жел оңтүстік-батысқа ауысады, күші 2-7 м/с. Ауа температурасы түнде 5-7, күндіз 15-17 жылы.</a:t>
            </a:r>
            <a:endParaRPr lang="kk-KZ" sz="1200" kern="1400" dirty="0" smtClean="0">
              <a:latin typeface="Times New Roman"/>
              <a:ea typeface="Times New Roman"/>
            </a:endParaRP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22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23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latin typeface="Times New Roman"/>
                <a:ea typeface="Times New Roman"/>
              </a:rPr>
              <a:t>, </a:t>
            </a:r>
            <a:r>
              <a:rPr lang="kk-KZ" sz="1200" kern="1400" dirty="0" smtClean="0">
                <a:latin typeface="Times New Roman"/>
                <a:ea typeface="Times New Roman"/>
              </a:rPr>
              <a:t>жауын-шашынсыз. </a:t>
            </a:r>
            <a:r>
              <a:rPr lang="kk-KZ" sz="1200" kern="1400" dirty="0" smtClean="0">
                <a:latin typeface="Times New Roman"/>
                <a:ea typeface="Times New Roman"/>
              </a:rPr>
              <a:t>Оңтүстік-батыстан соғатын жел оңтүстік-шығысқа ауысады, күші </a:t>
            </a:r>
            <a:r>
              <a:rPr lang="kk-KZ" sz="1200" kern="1400" dirty="0" smtClean="0">
                <a:latin typeface="Times New Roman"/>
                <a:ea typeface="Times New Roman"/>
              </a:rPr>
              <a:t>1-6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3-5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Б.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30840</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5042</cp:revision>
  <cp:lastPrinted>2023-02-06T06:57:51Z</cp:lastPrinted>
  <dcterms:created xsi:type="dcterms:W3CDTF">2018-03-27T06:03:00Z</dcterms:created>
  <dcterms:modified xsi:type="dcterms:W3CDTF">2025-10-21T08:16:25Z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