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7051699"/>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294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Шығыстан жел соғады, күші 6-11 м/с. Ауа температурасы түнде 1-3 градус аяз, күндіз 8-10 градус жылы.</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7624761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panose="02020603050405020304" pitchFamily="18" charset="0"/>
                          <a:cs typeface="Times New Roman" panose="02020603050405020304" pitchFamily="18" charset="0"/>
                        </a:rPr>
                        <a:t>46</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1082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panose="02020603050405020304" pitchFamily="18" charset="0"/>
                          <a:cs typeface="Times New Roman" panose="02020603050405020304" pitchFamily="18" charset="0"/>
                        </a:rPr>
                        <a:t>13</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1,6</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25088</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4948</cp:revision>
  <cp:lastPrinted>2021-07-01T03:56:27Z</cp:lastPrinted>
  <dcterms:created xsi:type="dcterms:W3CDTF">2018-03-27T06:03:00Z</dcterms:created>
  <dcterms:modified xsi:type="dcterms:W3CDTF">2025-10-21T07:32:27Z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