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1434" y="-12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22 қазанға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21 қазан</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a:t>
            </a:r>
            <a:r>
              <a:rPr lang="kk-KZ" sz="1200" b="1" dirty="0" smtClean="0">
                <a:latin typeface="Times New Roman" pitchFamily="18" charset="0"/>
                <a:cs typeface="Times New Roman" pitchFamily="18" charset="0"/>
              </a:rPr>
              <a:t>22 қазан</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Оңтүстік-шығыстан жел соғады, күші 3-8 м/с. Ауа температурасы түнде үсік 1-3 градус, күндіз </a:t>
            </a:r>
            <a:r>
              <a:rPr lang="kk-KZ" sz="1200" dirty="0" smtClean="0">
                <a:latin typeface="Times New Roman" pitchFamily="18" charset="0"/>
                <a:cs typeface="Times New Roman" pitchFamily="18" charset="0"/>
              </a:rPr>
              <a:t>18-20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23 қазанға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22 қазан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23</a:t>
            </a:r>
            <a:r>
              <a:rPr lang="kk-KZ" altLang="ru-RU" sz="1200" b="1" dirty="0" smtClean="0">
                <a:latin typeface="Times New Roman" pitchFamily="18" charset="0"/>
                <a:ea typeface="Times New Roman KZ" pitchFamily="18" charset="0"/>
                <a:cs typeface="Times New Roman" pitchFamily="18" charset="0"/>
              </a:rPr>
              <a:t> қазанға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Оңтүстік-шығыстан жел соғады, күші </a:t>
            </a:r>
            <a:r>
              <a:rPr lang="kk-KZ" sz="1200" dirty="0" smtClean="0">
                <a:latin typeface="Times New Roman" pitchFamily="18" charset="0"/>
                <a:cs typeface="Times New Roman" pitchFamily="18" charset="0"/>
              </a:rPr>
              <a:t>3-8 </a:t>
            </a:r>
            <a:r>
              <a:rPr lang="kk-KZ" sz="1200" dirty="0" smtClean="0">
                <a:latin typeface="Times New Roman" pitchFamily="18" charset="0"/>
                <a:cs typeface="Times New Roman" pitchFamily="18" charset="0"/>
              </a:rPr>
              <a:t>м/с. Ауа температурасы үсік 1-3 градус.</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қазанда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176</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0,352</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1838</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0,368</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91</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0,457</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20</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itchFamily="18" charset="0"/>
                          <a:cs typeface="Times New Roman" pitchFamily="18" charset="0"/>
                        </a:rPr>
                        <a:t>0,05</a:t>
                      </a:r>
                      <a:endParaRPr lang="ru-RU" sz="1100" dirty="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0,175</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Мухитдинова Р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21653</TotalTime>
  <Words>535</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5372</cp:revision>
  <cp:lastPrinted>2021-07-01T03:56:27Z</cp:lastPrinted>
  <dcterms:created xsi:type="dcterms:W3CDTF">2018-03-27T06:03:00Z</dcterms:created>
  <dcterms:modified xsi:type="dcterms:W3CDTF">2025-10-21T06:31:04Z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