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08715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68513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22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a:t>
            </a:r>
            <a:r>
              <a:rPr lang="kk-KZ" sz="1100" dirty="0" smtClean="0">
                <a:latin typeface="Times New Roman" pitchFamily="18" charset="0"/>
                <a:cs typeface="Times New Roman" pitchFamily="18" charset="0"/>
              </a:rPr>
              <a:t>түнде жаңбыр.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Жел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соғады, күші 9-14 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23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a:t>
            </a:r>
            <a:r>
              <a:rPr lang="kk-KZ" sz="1100" dirty="0" smtClean="0">
                <a:solidFill>
                  <a:prstClr val="black"/>
                </a:solidFill>
                <a:latin typeface="Times New Roman" pitchFamily="18" charset="0"/>
                <a:cs typeface="Times New Roman" pitchFamily="18" charset="0"/>
              </a:rPr>
              <a:t>кей </a:t>
            </a:r>
            <a:r>
              <a:rPr lang="kk-KZ" sz="1100" dirty="0">
                <a:solidFill>
                  <a:prstClr val="black"/>
                </a:solidFill>
                <a:latin typeface="Times New Roman" pitchFamily="18" charset="0"/>
                <a:cs typeface="Times New Roman" pitchFamily="18" charset="0"/>
              </a:rPr>
              <a:t>уақыттарда қатты жаңбыр Түнде және таңертең тұман. </a:t>
            </a:r>
            <a:r>
              <a:rPr lang="kk-KZ" sz="1100" dirty="0" smtClean="0">
                <a:latin typeface="Times New Roman" pitchFamily="18" charset="0"/>
                <a:cs typeface="Times New Roman" pitchFamily="18" charset="0"/>
              </a:rPr>
              <a:t>Жел оңтүстік-шығыстан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3-5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smtClean="0">
                <a:solidFill>
                  <a:srgbClr val="000000"/>
                </a:solidFill>
                <a:latin typeface="Times New Roman" panose="02020603050405020304" pitchFamily="18" charset="0"/>
                <a:cs typeface="Times New Roman" panose="02020603050405020304" pitchFamily="18" charset="0"/>
              </a:rPr>
              <a:t>Ишанов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35763</TotalTime>
  <Words>575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6844</cp:revision>
  <cp:lastPrinted>2021-07-01T03:56:27Z</cp:lastPrinted>
  <dcterms:created xsi:type="dcterms:W3CDTF">2018-03-27T06:03:00Z</dcterms:created>
  <dcterms:modified xsi:type="dcterms:W3CDTF">2025-10-21T06:02:53Z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