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19070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Жел солтүстік-шығыстан 7-12 м/с. Ауаның температурасы түнде 2-4, күндіз 20-22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5-7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98599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0.003</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0.001</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66220092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16662</TotalTime>
  <Words>534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3953</cp:revision>
  <cp:lastPrinted>2021-07-01T07:38:07Z</cp:lastPrinted>
  <dcterms:created xsi:type="dcterms:W3CDTF">2018-03-27T06:03:00Z</dcterms:created>
  <dcterms:modified xsi:type="dcterms:W3CDTF">2025-10-21T06:00:35Z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