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2828387"/>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солтүстіктен, 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10</a:t>
            </a:r>
            <a:r>
              <a:rPr lang="kk-KZ" sz="1200" dirty="0" smtClean="0">
                <a:solidFill>
                  <a:prstClr val="black"/>
                </a:solidFill>
                <a:latin typeface="Times New Roman" pitchFamily="18" charset="0"/>
                <a:cs typeface="Times New Roman" pitchFamily="18" charset="0"/>
              </a:rPr>
              <a:t>-12°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a:t>
            </a:r>
            <a:r>
              <a:rPr lang="" altLang="ru-RU" sz="1200" b="1" dirty="0">
                <a:latin typeface="Times New Roman" pitchFamily="18" charset="0"/>
                <a:cs typeface="Times New Roman" pitchFamily="18" charset="0"/>
              </a:rPr>
              <a:t>3</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a:t>
            </a:r>
            <a:r>
              <a:rPr lang="" altLang="ru-RU" sz="1200" b="1" dirty="0">
                <a:latin typeface="Times New Roman" pitchFamily="18" charset="0"/>
                <a:cs typeface="Times New Roman" pitchFamily="18" charset="0"/>
              </a:rPr>
              <a:t>2</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3</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солтүстік-шығыстан 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a:t>
            </a:r>
            <a:r>
              <a:rPr lang="" sz="1200" dirty="0" smtClean="0">
                <a:solidFill>
                  <a:prstClr val="black"/>
                </a:solidFill>
                <a:latin typeface="Times New Roman" panose="02020603050405020304" pitchFamily="18" charset="0"/>
                <a:cs typeface="Times New Roman" panose="02020603050405020304" pitchFamily="18" charset="0"/>
              </a:rPr>
              <a:t>2</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69380166"/>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19077</TotalTime>
  <Words>588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3677</cp:revision>
  <cp:lastPrinted>2021-07-01T03:56:27Z</cp:lastPrinted>
  <dcterms:created xsi:type="dcterms:W3CDTF">2018-03-27T06:03:00Z</dcterms:created>
  <dcterms:modified xsi:type="dcterms:W3CDTF">2025-10-21T07:26:27Z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