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5976970"/>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a:solidFill>
                            <a:srgbClr val="002060"/>
                          </a:solidFill>
                          <a:latin typeface="Times New Roman" panose="02020603050405020304" pitchFamily="18" charset="0"/>
                          <a:cs typeface="Times New Roman" panose="02020603050405020304" pitchFamily="18" charset="0"/>
                        </a:rPr>
                        <a:t>№ </a:t>
                      </a:r>
                      <a:r>
                        <a:rPr lang="ru-RU" altLang="x-none" sz="1600" b="1" i="1" smtClean="0">
                          <a:solidFill>
                            <a:srgbClr val="002060"/>
                          </a:solidFill>
                          <a:latin typeface="Times New Roman" panose="02020603050405020304" pitchFamily="18" charset="0"/>
                          <a:cs typeface="Times New Roman" panose="02020603050405020304" pitchFamily="18" charset="0"/>
                        </a:rPr>
                        <a:t>294</a:t>
                      </a:r>
                      <a:r>
                        <a:rPr lang="ru-RU" altLang="x-none" sz="1600" b="1" i="1" baseline="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қазан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 </a:t>
            </a:r>
            <a:r>
              <a:rPr lang="kk-KZ" sz="1150" b="1" dirty="0" smtClean="0">
                <a:latin typeface="Times New Roman" panose="02020603050405020304" pitchFamily="18" charset="0"/>
                <a:cs typeface="Times New Roman" panose="02020603050405020304" pitchFamily="18" charset="0"/>
              </a:rPr>
              <a:t>қазанға</a:t>
            </a:r>
            <a:r>
              <a:rPr lang="kk-KZ" sz="1150" b="1" dirty="0" smtClean="0">
                <a:solidFill>
                  <a:srgbClr val="000000"/>
                </a:solidFill>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21 </a:t>
            </a:r>
            <a:r>
              <a:rPr lang="kk-KZ" sz="1150" b="1" dirty="0" smtClean="0">
                <a:latin typeface="Times New Roman" panose="02020603050405020304" pitchFamily="18" charset="0"/>
                <a:cs typeface="Times New Roman" panose="02020603050405020304" pitchFamily="18" charset="0"/>
              </a:rPr>
              <a:t>қазан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 </a:t>
            </a:r>
            <a:r>
              <a:rPr lang="kk-KZ" sz="1150" b="1" dirty="0" smtClean="0">
                <a:latin typeface="Times New Roman" panose="02020603050405020304" pitchFamily="18" charset="0"/>
                <a:cs typeface="Times New Roman" panose="02020603050405020304" pitchFamily="18" charset="0"/>
              </a:rPr>
              <a:t>қазан</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бұлтты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күндіз аздаған жаңбыр жауады. </a:t>
            </a:r>
            <a:r>
              <a:rPr lang="kk-KZ" sz="1150" dirty="0">
                <a:latin typeface="Times New Roman" panose="02020603050405020304" pitchFamily="18" charset="0"/>
                <a:cs typeface="Times New Roman" panose="02020603050405020304" pitchFamily="18" charset="0"/>
              </a:rPr>
              <a:t>Ш</a:t>
            </a:r>
            <a:r>
              <a:rPr lang="kk-KZ" sz="1150" dirty="0" smtClean="0">
                <a:latin typeface="Times New Roman" panose="02020603050405020304" pitchFamily="18" charset="0"/>
                <a:cs typeface="Times New Roman" panose="02020603050405020304" pitchFamily="18" charset="0"/>
              </a:rPr>
              <a:t>ығыстан </a:t>
            </a:r>
            <a:r>
              <a:rPr lang="kk-KZ" sz="1150" dirty="0">
                <a:latin typeface="Times New Roman" panose="02020603050405020304" pitchFamily="18" charset="0"/>
                <a:cs typeface="Times New Roman" panose="02020603050405020304" pitchFamily="18" charset="0"/>
              </a:rPr>
              <a:t>жел соғады, күші </a:t>
            </a:r>
            <a:r>
              <a:rPr lang="kk-KZ" sz="1150" dirty="0" smtClean="0">
                <a:latin typeface="Times New Roman" panose="02020603050405020304" pitchFamily="18" charset="0"/>
                <a:cs typeface="Times New Roman" panose="02020603050405020304" pitchFamily="18" charset="0"/>
              </a:rPr>
              <a:t>5-10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2-4,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9-11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23 қазанға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22 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23</a:t>
            </a:r>
            <a:r>
              <a:rPr lang="kk-KZ" sz="1150" b="1" dirty="0" smtClean="0">
                <a:latin typeface="Times New Roman" panose="02020603050405020304" pitchFamily="18" charset="0"/>
                <a:cs typeface="Times New Roman" panose="02020603050405020304" pitchFamily="18" charset="0"/>
              </a:rPr>
              <a:t> 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3-8 м/с</a:t>
            </a:r>
            <a:r>
              <a:rPr lang="kk-KZ" sz="1150" dirty="0">
                <a:latin typeface="Times New Roman" panose="02020603050405020304" pitchFamily="18" charset="0"/>
                <a:cs typeface="Times New Roman" panose="02020603050405020304" pitchFamily="18" charset="0"/>
              </a:rPr>
              <a:t>. Ауа </a:t>
            </a:r>
            <a:r>
              <a:rPr lang="kk-KZ" sz="1150" dirty="0" smtClean="0">
                <a:latin typeface="Times New Roman" panose="02020603050405020304" pitchFamily="18" charset="0"/>
                <a:cs typeface="Times New Roman" panose="02020603050405020304" pitchFamily="18" charset="0"/>
              </a:rPr>
              <a:t>температурасы 0-2 градус жылы болады</a:t>
            </a:r>
            <a:r>
              <a:rPr lang="kk-KZ" sz="115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70523109"/>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83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839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1353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0,271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182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0,910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83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0,094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83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0,188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80791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2</a:t>
            </a:r>
            <a:r>
              <a:rPr lang="kk-KZ" sz="1150" dirty="0" smtClean="0">
                <a:solidFill>
                  <a:schemeClr val="tx1"/>
                </a:solidFill>
                <a:latin typeface="Times New Roman" panose="02020603050405020304" pitchFamily="18" charset="0"/>
                <a:cs typeface="Times New Roman" panose="02020603050405020304" pitchFamily="18" charset="0"/>
              </a:rPr>
              <a:t>1 қазанда,</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23 қазан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37060</TotalTime>
  <Words>520</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6149</cp:revision>
  <cp:lastPrinted>2021-07-01T07:38:07Z</cp:lastPrinted>
  <dcterms:created xsi:type="dcterms:W3CDTF">2018-03-27T06:03:00Z</dcterms:created>
  <dcterms:modified xsi:type="dcterms:W3CDTF">2025-10-21T09:38:27Z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