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0" d="100"/>
          <a:sy n="60" d="100"/>
        </p:scale>
        <p:origin x="58" y="4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71384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a:t>
                      </a:r>
                      <a:r>
                        <a:rPr lang="en-US" altLang="x-none" sz="1600" b="1" i="1" dirty="0">
                          <a:solidFill>
                            <a:srgbClr val="002060"/>
                          </a:solidFill>
                          <a:latin typeface="Times New Roman" panose="02020603050405020304" pitchFamily="18" charset="0"/>
                          <a:cs typeface="Times New Roman" panose="02020603050405020304" pitchFamily="18" charset="0"/>
                        </a:rPr>
                        <a:t>4</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a:t>
            </a: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606817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2261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3"/>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a:t>
            </a:r>
            <a:r>
              <a:rPr lang="en-US" altLang="ru-RU" sz="1050" b="1" dirty="0">
                <a:solidFill>
                  <a:prstClr val="black"/>
                </a:solidFill>
                <a:latin typeface="Times New Roman" panose="02020603050405020304" pitchFamily="18" charset="0"/>
                <a:cs typeface="Times New Roman" panose="02020603050405020304" pitchFamily="18" charset="0"/>
              </a:rPr>
              <a:t>2</a:t>
            </a:r>
            <a:r>
              <a:rPr lang="ru-RU" altLang="ru-RU" sz="1050" b="1" dirty="0">
                <a:solidFill>
                  <a:prstClr val="black"/>
                </a:solidFill>
                <a:latin typeface="Times New Roman" panose="02020603050405020304" pitchFamily="18" charset="0"/>
                <a:cs typeface="Times New Roman" panose="02020603050405020304" pitchFamily="18" charset="0"/>
              </a:rPr>
              <a:t>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a:t>
            </a:r>
            <a:r>
              <a:rPr lang="en-US" sz="1050" b="1" dirty="0">
                <a:latin typeface="Times New Roman" panose="02020603050405020304" pitchFamily="18" charset="0"/>
                <a:cs typeface="Times New Roman" panose="02020603050405020304" pitchFamily="18" charset="0"/>
              </a:rPr>
              <a:t>1</a:t>
            </a:r>
            <a:r>
              <a:rPr lang="ru-RU" sz="1050" b="1"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2</a:t>
            </a:r>
            <a:r>
              <a:rPr lang="en-US" sz="1050" b="1" dirty="0">
                <a:latin typeface="Times New Roman" panose="02020603050405020304" pitchFamily="18" charset="0"/>
                <a:cs typeface="Times New Roman" panose="02020603050405020304" pitchFamily="18" charset="0"/>
              </a:rPr>
              <a:t>2</a:t>
            </a:r>
            <a:r>
              <a:rPr lang="ru-RU" sz="1050" b="1" dirty="0">
                <a:latin typeface="Times New Roman" panose="02020603050405020304" pitchFamily="18" charset="0"/>
                <a:cs typeface="Times New Roman" panose="02020603050405020304" pitchFamily="18" charset="0"/>
              </a:rPr>
              <a:t>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 тұман. Солтүстік-шығыстан жел соғады, күші 5-10 м/с. Ауа температурасы түнде 3-5 аяз, күндіз 3-5 жылы.</a:t>
            </a: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a:t>
            </a:r>
            <a:r>
              <a:rPr lang="en-US" sz="1100" b="1" kern="1400" dirty="0">
                <a:latin typeface="Times New Roman" panose="02020603050405020304" pitchFamily="18" charset="0"/>
                <a:cs typeface="Times New Roman" panose="02020603050405020304" pitchFamily="18" charset="0"/>
              </a:rPr>
              <a:t>3</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a:t>
            </a:r>
            <a:r>
              <a:rPr lang="en-US"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a:t>
            </a:r>
            <a:r>
              <a:rPr lang="en-US" sz="1100" b="1" dirty="0">
                <a:latin typeface="Times New Roman" panose="02020603050405020304" pitchFamily="18" charset="0"/>
                <a:cs typeface="Times New Roman" panose="02020603050405020304" pitchFamily="18" charset="0"/>
              </a:rPr>
              <a:t>3</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Оңтүстік-шығыстан жел соғады, күші 5-10</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2-4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2</a:t>
            </a:r>
            <a:r>
              <a:rPr lang="en-US"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a:t>
            </a:r>
            <a:r>
              <a:rPr lang="en-US" sz="1100" dirty="0">
                <a:solidFill>
                  <a:schemeClr val="tx1"/>
                </a:solidFill>
                <a:latin typeface="Times New Roman" panose="02020603050405020304" pitchFamily="18" charset="0"/>
                <a:cs typeface="Times New Roman" panose="02020603050405020304" pitchFamily="18" charset="0"/>
              </a:rPr>
              <a:t>3</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a:solidFill>
                  <a:prstClr val="black"/>
                </a:solidFill>
                <a:latin typeface="Times New Roman" panose="02020603050405020304" pitchFamily="18" charset="0"/>
                <a:cs typeface="Times New Roman" panose="02020603050405020304" pitchFamily="18" charset="0"/>
              </a:rPr>
              <a:t>.</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46991</TotalTime>
  <Words>623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6935</cp:revision>
  <cp:lastPrinted>2025-07-15T07:11:11Z</cp:lastPrinted>
  <dcterms:created xsi:type="dcterms:W3CDTF">2018-03-27T06:03:00Z</dcterms:created>
  <dcterms:modified xsi:type="dcterms:W3CDTF">2025-10-21T06:04:22Z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