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294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21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a:t>
            </a:r>
            <a:r>
              <a:rPr lang="kk-KZ" altLang="zh-CN"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9729573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22</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21</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a:t>
            </a:r>
            <a:r>
              <a:rPr lang="kk-KZ" sz="1100">
                <a:latin typeface="Times New Roman" pitchFamily="18" charset="0"/>
                <a:cs typeface="Times New Roman" pitchFamily="18" charset="0"/>
              </a:rPr>
              <a:t>Түнде </a:t>
            </a:r>
            <a:r>
              <a:rPr lang="kk-KZ" sz="1100" dirty="0">
                <a:latin typeface="Times New Roman" pitchFamily="18" charset="0"/>
                <a:cs typeface="Times New Roman" pitchFamily="18" charset="0"/>
              </a:rPr>
              <a:t>және таңертең тұман</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көктайғақ. Оңтүстік-шығыстан </a:t>
            </a:r>
            <a:r>
              <a:rPr lang="kk-KZ" sz="1100" dirty="0">
                <a:latin typeface="Times New Roman" pitchFamily="18" charset="0"/>
                <a:cs typeface="Times New Roman" pitchFamily="18" charset="0"/>
              </a:rPr>
              <a:t>жел соғады, күші 2-7 м/с. Ауа температурасы түнде 5-7 градус аяз, күндіз 5-7 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23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22</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23</a:t>
            </a:r>
            <a:r>
              <a:rPr lang="kk-KZ" altLang="ru-RU" sz="1100" b="1" dirty="0">
                <a:solidFill>
                  <a:srgbClr val="000000"/>
                </a:solidFill>
                <a:latin typeface="Times New Roman" pitchFamily="18" charset="0"/>
                <a:cs typeface="Times New Roman" pitchFamily="18" charset="0"/>
              </a:rPr>
              <a:t>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Оңтүстік-шығыстан жел соғады, күші 7-12 м/с. Ауа температурасы 3-5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22 қазан тәулігінде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22 қазан тәулігінде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17344</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7044</cp:revision>
  <cp:lastPrinted>2021-07-01T03:56:27Z</cp:lastPrinted>
  <dcterms:created xsi:type="dcterms:W3CDTF">2018-03-27T06:03:00Z</dcterms:created>
  <dcterms:modified xsi:type="dcterms:W3CDTF">2025-10-21T06:36:03Z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