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7" d="100"/>
          <a:sy n="87" d="100"/>
        </p:scale>
        <p:origin x="114"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659563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294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1404765"/>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3.738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қазан</a:t>
            </a: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22 </a:t>
            </a:r>
            <a:r>
              <a:rPr lang="ru-RU" altLang="ru-RU" sz="1100" b="1" dirty="0">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қазан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түнде 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10-12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30986</TotalTime>
  <Words>572</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4082</cp:revision>
  <cp:lastPrinted>2021-07-01T07:38:07Z</cp:lastPrinted>
  <dcterms:created xsi:type="dcterms:W3CDTF">2018-03-27T06:03:00Z</dcterms:created>
  <dcterms:modified xsi:type="dcterms:W3CDTF">2025-10-21T06:45:48Z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