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66701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№29</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a:t>
            </a:r>
            <a:r>
              <a:rPr lang="kk-KZ" sz="1200" smtClean="0">
                <a:solidFill>
                  <a:prstClr val="black"/>
                </a:solidFill>
                <a:latin typeface="Times New Roman" pitchFamily="18" charset="0"/>
                <a:cs typeface="Times New Roman" pitchFamily="18" charset="0"/>
              </a:rPr>
              <a:t>Жел</a:t>
            </a:r>
            <a:r>
              <a:rPr lang=""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соғады, күші 1-6 м/с. Ауа температурасы түнде 1-3° аяз,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жауын-шашынсыз. Жел солтүстік-шығыстан соғады, күші 1-6 м/с. Ауа температурасы 2-4°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a:t>
            </a:r>
            <a:r>
              <a:rPr lang="" sz="1200" dirty="0" smtClean="0">
                <a:solidFill>
                  <a:prstClr val="black"/>
                </a:solidFill>
                <a:latin typeface="Times New Roman" panose="02020603050405020304" pitchFamily="18" charset="0"/>
                <a:cs typeface="Times New Roman" panose="02020603050405020304" pitchFamily="18" charset="0"/>
              </a:rPr>
              <a:t>2</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қазан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8907032"/>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2,158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0,921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22309</TotalTime>
  <Words>651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3960</cp:revision>
  <cp:lastPrinted>2021-07-01T03:56:27Z</cp:lastPrinted>
  <dcterms:created xsi:type="dcterms:W3CDTF">2018-03-27T06:03:00Z</dcterms:created>
  <dcterms:modified xsi:type="dcterms:W3CDTF">2025-10-21T07:25:09Z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