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450474278"/>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29</a:t>
                      </a:r>
                      <a:r>
                        <a:rPr lang="kk-KZ" altLang="x-none" sz="1600" b="1" i="1" dirty="0" smtClean="0">
                          <a:solidFill>
                            <a:srgbClr val="002060"/>
                          </a:solidFill>
                          <a:latin typeface="Times New Roman" panose="02020603050405020304" pitchFamily="18" charset="0"/>
                          <a:cs typeface="Times New Roman" panose="02020603050405020304" pitchFamily="18" charset="0"/>
                        </a:rPr>
                        <a:t>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419124"/>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22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ru-RU" altLang="ru-RU" sz="1200" b="1" dirty="0" smtClean="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22</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Шығыстан жел соғады,</a:t>
            </a:r>
            <a:r>
              <a:rPr lang=""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күші түнде 2-7, күндіз 7-12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5-7 градус аяз, күндіз 10-12 градус </a:t>
            </a:r>
            <a:r>
              <a:rPr lang="kk-KZ" sz="1200" dirty="0">
                <a:solidFill>
                  <a:prstClr val="black"/>
                </a:solidFill>
                <a:latin typeface="Times New Roman" panose="02020603050405020304" pitchFamily="18" charset="0"/>
                <a:cs typeface="Times New Roman" pitchFamily="18" charset="0"/>
              </a:rPr>
              <a:t>жылы. </a:t>
            </a:r>
            <a:endParaRPr lang="" sz="1200" dirty="0" smtClean="0">
              <a:solidFill>
                <a:prstClr val="black"/>
              </a:solidFill>
              <a:latin typeface="Times New Roman" panose="02020603050405020304" pitchFamily="18" charset="0"/>
              <a:cs typeface="Times New Roman" pitchFamily="18" charset="0"/>
            </a:endParaRPr>
          </a:p>
          <a:p>
            <a:pPr indent="177800" algn="just" hangingPunct="1">
              <a:buNone/>
              <a:defRPr/>
            </a:pPr>
            <a:endParaRPr lang="kk-KZ" sz="1200" dirty="0">
              <a:solidFill>
                <a:prstClr val="black"/>
              </a:solidFill>
              <a:latin typeface="Times New Roman" panose="02020603050405020304" pitchFamily="18" charset="0"/>
              <a:cs typeface="Times New Roman" pitchFamily="18" charset="0"/>
            </a:endParaRP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22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2</a:t>
            </a:r>
            <a:r>
              <a:rPr lang="kk-KZ" sz="1200" b="1" dirty="0">
                <a:latin typeface="Times New Roman" panose="02020603050405020304" pitchFamily="18" charset="0"/>
                <a:cs typeface="Times New Roman" pitchFamily="18" charset="0"/>
              </a:rPr>
              <a:t>3</a:t>
            </a:r>
            <a:r>
              <a:rPr lang="kk-KZ" sz="1200" b="1" dirty="0" smtClean="0">
                <a:latin typeface="Times New Roman" panose="02020603050405020304" pitchFamily="18" charset="0"/>
                <a:cs typeface="Times New Roman" pitchFamily="18" charset="0"/>
              </a:rPr>
              <a:t>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 sz="1200" dirty="0" smtClean="0">
                <a:solidFill>
                  <a:prstClr val="black"/>
                </a:solidFill>
                <a:latin typeface="Times New Roman" panose="02020603050405020304" pitchFamily="18" charset="0"/>
                <a:cs typeface="Times New Roman" pitchFamily="18" charset="0"/>
              </a:rPr>
              <a:t>ж</a:t>
            </a:r>
            <a:r>
              <a:rPr lang="kk-KZ" sz="1200" dirty="0" smtClean="0">
                <a:solidFill>
                  <a:prstClr val="black"/>
                </a:solidFill>
                <a:latin typeface="Times New Roman" panose="02020603050405020304" pitchFamily="18" charset="0"/>
                <a:cs typeface="Times New Roman" pitchFamily="18" charset="0"/>
              </a:rPr>
              <a:t>ауын-шашын</a:t>
            </a:r>
            <a:r>
              <a:rPr lang="" sz="1200" dirty="0" smtClean="0">
                <a:solidFill>
                  <a:prstClr val="black"/>
                </a:solidFill>
                <a:latin typeface="Times New Roman" panose="02020603050405020304" pitchFamily="18" charset="0"/>
                <a:cs typeface="Times New Roman" pitchFamily="18" charset="0"/>
              </a:rPr>
              <a:t>с</a:t>
            </a:r>
            <a:r>
              <a:rPr lang="kk-KZ" sz="1200" dirty="0" smtClean="0">
                <a:solidFill>
                  <a:prstClr val="black"/>
                </a:solidFill>
                <a:latin typeface="Times New Roman" panose="02020603050405020304" pitchFamily="18" charset="0"/>
                <a:cs typeface="Times New Roman" pitchFamily="18" charset="0"/>
              </a:rPr>
              <a:t>ыз. Шығыстан, оңтүстік-шығыстан жел соғады, күші 3-8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5-7 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түнде</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жиналуына</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22 </a:t>
            </a:r>
            <a:r>
              <a:rPr lang="ru-RU" sz="1200" b="1" dirty="0" err="1" smtClean="0">
                <a:solidFill>
                  <a:schemeClr val="tx1"/>
                </a:solidFill>
                <a:latin typeface="Times New Roman" panose="02020603050405020304" pitchFamily="18" charset="0"/>
                <a:cs typeface="Times New Roman" panose="02020603050405020304" pitchFamily="18" charset="0"/>
              </a:rPr>
              <a:t>қазанда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248950914"/>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a:latin typeface="Times New Roman"/>
                          <a:ea typeface="Times New Roman"/>
                          <a:cs typeface="Times New Roman"/>
                          <a:sym typeface="Times New Roman"/>
                        </a:rPr>
                        <a:t>ШЖШ </a:t>
                      </a:r>
                      <a:r>
                        <a:rPr sz="900" b="1" dirty="0" err="1">
                          <a:latin typeface="Times New Roman"/>
                          <a:ea typeface="Times New Roman"/>
                          <a:cs typeface="Times New Roman"/>
                          <a:sym typeface="Times New Roman"/>
                        </a:rPr>
                        <a:t>асу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еселігі</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263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a:t>
                      </a:r>
                      <a:r>
                        <a:rPr lang="kk-KZ" sz="900" dirty="0" smtClean="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9463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548</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537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a:t>
                      </a: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smtClean="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24816</TotalTime>
  <Words>532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3726</cp:revision>
  <cp:lastPrinted>2021-07-01T07:38:07Z</cp:lastPrinted>
  <dcterms:created xsi:type="dcterms:W3CDTF">2018-03-27T06:03:00Z</dcterms:created>
  <dcterms:modified xsi:type="dcterms:W3CDTF">2025-10-21T08:54:09Z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