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93705609"/>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295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09288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22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a:latin typeface="Times New Roman" panose="02020603050405020304" pitchFamily="18" charset="0"/>
                <a:cs typeface="Times New Roman" panose="02020603050405020304" pitchFamily="18" charset="0"/>
              </a:rPr>
              <a:t>Оңтүстік-шығыстан, шығыстан жел соғады, күші </a:t>
            </a:r>
            <a:r>
              <a:rPr lang="kk-KZ" altLang="ru-RU" sz="1200" dirty="0" smtClean="0">
                <a:latin typeface="Times New Roman" panose="02020603050405020304" pitchFamily="18" charset="0"/>
                <a:cs typeface="Times New Roman" panose="02020603050405020304" pitchFamily="18" charset="0"/>
              </a:rPr>
              <a:t>4-9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1-3 градус </a:t>
            </a:r>
            <a:r>
              <a:rPr lang="kk-KZ" altLang="ru-RU" sz="1200" dirty="0">
                <a:latin typeface="Times New Roman" panose="02020603050405020304" pitchFamily="18" charset="0"/>
                <a:cs typeface="Times New Roman" panose="02020603050405020304" pitchFamily="18" charset="0"/>
              </a:rPr>
              <a:t>аяз, күндіз </a:t>
            </a:r>
            <a:r>
              <a:rPr lang="kk-KZ" altLang="ru-RU" sz="1200" dirty="0" smtClean="0">
                <a:latin typeface="Times New Roman" panose="02020603050405020304" pitchFamily="18" charset="0"/>
                <a:cs typeface="Times New Roman" panose="02020603050405020304" pitchFamily="18" charset="0"/>
              </a:rPr>
              <a:t>12-14 градус </a:t>
            </a:r>
            <a:r>
              <a:rPr lang="kk-KZ" altLang="ru-RU" sz="1200" dirty="0">
                <a:latin typeface="Times New Roman" panose="02020603050405020304" pitchFamily="18" charset="0"/>
                <a:cs typeface="Times New Roman" panose="02020603050405020304" pitchFamily="18" charset="0"/>
              </a:rPr>
              <a:t>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24 </a:t>
            </a:r>
            <a:r>
              <a:rPr lang="ru-RU" altLang="ru-RU" sz="1150" b="1" dirty="0" err="1">
                <a:latin typeface="Times New Roman" panose="02020603050405020304" pitchFamily="18" charset="0"/>
                <a:cs typeface="Times New Roman" panose="02020603050405020304" pitchFamily="18" charset="0"/>
              </a:rPr>
              <a:t>қазанға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23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24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3-8м/с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0-2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22115045"/>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3.988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26946</TotalTime>
  <Words>599</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5048</cp:revision>
  <cp:lastPrinted>2021-07-01T07:38:07Z</cp:lastPrinted>
  <dcterms:created xsi:type="dcterms:W3CDTF">2018-03-27T06:03:00Z</dcterms:created>
  <dcterms:modified xsi:type="dcterms:W3CDTF">2025-10-22T06:59:37Z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