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22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899629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23</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Түнде және таңертең тұман. Оңтүстік-шығыстан жел соғады, түнде күші 2-7 м/с, күндіз 7-12 м/с. Ауа температурасы түнде 4-6 градус аяз, күндіз 6-8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24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a:t>
            </a:r>
            <a:r>
              <a:rPr lang="kk-KZ" sz="1100">
                <a:latin typeface="Times New Roman" pitchFamily="18" charset="0"/>
                <a:cs typeface="Times New Roman" pitchFamily="18" charset="0"/>
              </a:rPr>
              <a:t>күші 7-12 </a:t>
            </a:r>
            <a:r>
              <a:rPr lang="kk-KZ" sz="1100" dirty="0">
                <a:latin typeface="Times New Roman" pitchFamily="18" charset="0"/>
                <a:cs typeface="Times New Roman" pitchFamily="18" charset="0"/>
              </a:rPr>
              <a:t>м/с. Ауа температурасы 2-4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23 қазанға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23 қазанға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a:t>
            </a:r>
            <a:r>
              <a:rPr lang="kk-KZ" sz="110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17341</TotalTime>
  <Words>603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7040</cp:revision>
  <cp:lastPrinted>2021-07-01T03:56:27Z</cp:lastPrinted>
  <dcterms:created xsi:type="dcterms:W3CDTF">2018-03-27T06:03:00Z</dcterms:created>
  <dcterms:modified xsi:type="dcterms:W3CDTF">2025-10-22T06:20:08Z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