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1" d="100"/>
          <a:sy n="111" d="100"/>
        </p:scale>
        <p:origin x="73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5221539"/>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08872"/>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22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23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Таңертең тұман. Жел, күші түнде </a:t>
            </a:r>
            <a:r>
              <a:rPr lang="kk-KZ" sz="1300" dirty="0">
                <a:latin typeface="Times New Roman" panose="02020603050405020304" pitchFamily="18" charset="0"/>
                <a:ea typeface="Calibri" panose="020F0502020204030204" pitchFamily="34" charset="0"/>
              </a:rPr>
              <a:t>2-7, күндіз 5-10</a:t>
            </a:r>
            <a:r>
              <a:rPr lang="kk-KZ" sz="1300" dirty="0">
                <a:effectLst/>
                <a:latin typeface="Times New Roman" panose="02020603050405020304" pitchFamily="18" charset="0"/>
                <a:ea typeface="Calibri" panose="020F0502020204030204" pitchFamily="34" charset="0"/>
              </a:rPr>
              <a:t> м/с. Ауа температурасы түнде 0-2 аяз, күндіз 7-9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23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24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3-8 м/с. Ауа температурасы </a:t>
            </a:r>
            <a:r>
              <a:rPr lang="kk-KZ" sz="1300" dirty="0">
                <a:latin typeface="Times New Roman" panose="02020603050405020304" pitchFamily="18" charset="0"/>
                <a:ea typeface="Calibri" panose="020F0502020204030204" pitchFamily="34" charset="0"/>
              </a:rPr>
              <a:t>1-</a:t>
            </a:r>
            <a:r>
              <a:rPr lang="kk-KZ" sz="1300" dirty="0">
                <a:effectLst/>
                <a:latin typeface="Times New Roman" panose="02020603050405020304" pitchFamily="18" charset="0"/>
                <a:ea typeface="Calibri" panose="020F0502020204030204" pitchFamily="34" charset="0"/>
              </a:rPr>
              <a:t>3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latin typeface="Times New Roman" pitchFamily="18" charset="0"/>
                <a:cs typeface="Times New Roman" pitchFamily="18" charset="0"/>
                <a:sym typeface="+mn-ea"/>
              </a:rPr>
              <a:t>жиналуына</a:t>
            </a:r>
            <a:r>
              <a:rPr lang="kk-KZ" altLang="en-US" sz="1200" b="1" i="1" dirty="0">
                <a:solidFill>
                  <a:schemeClr val="tx1"/>
                </a:solidFill>
                <a:latin typeface="Times New Roman" pitchFamily="18" charset="0"/>
                <a:cs typeface="Times New Roman" pitchFamily="18" charset="0"/>
                <a:sym typeface="+mn-ea"/>
              </a:rPr>
              <a:t>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471651738"/>
              </p:ext>
            </p:extLst>
          </p:nvPr>
        </p:nvGraphicFramePr>
        <p:xfrm>
          <a:off x="5077957" y="4451810"/>
          <a:ext cx="4572000" cy="198786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8935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19584</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3786</cp:revision>
  <cp:lastPrinted>2021-07-01T07:38:07Z</cp:lastPrinted>
  <dcterms:created xsi:type="dcterms:W3CDTF">2018-03-27T06:03:00Z</dcterms:created>
  <dcterms:modified xsi:type="dcterms:W3CDTF">2025-10-22T06:57:18Z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