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3134803"/>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295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22 </a:t>
            </a:r>
            <a:r>
              <a:rPr lang="kk-KZ" altLang="ru-RU" sz="1200" b="1" dirty="0">
                <a:latin typeface="Times New Roman" panose="02020603050405020304" pitchFamily="18" charset="0"/>
                <a:cs typeface="Times New Roman" panose="02020603050405020304" pitchFamily="18" charset="0"/>
              </a:rPr>
              <a:t>қазанға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9288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22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шығыстан жел соғады, күші 4-9 м/с. Ауа температурасы түнде 1-3 градус аяз, күндіз 12-14 градус жылы.</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24 </a:t>
            </a:r>
            <a:r>
              <a:rPr lang="ru-RU" altLang="ru-RU" sz="1150" b="1" dirty="0" err="1">
                <a:latin typeface="Times New Roman" panose="02020603050405020304" pitchFamily="18" charset="0"/>
                <a:cs typeface="Times New Roman" panose="02020603050405020304" pitchFamily="18" charset="0"/>
              </a:rPr>
              <a:t>қазанға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23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24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a:latin typeface="Times New Roman" panose="02020603050405020304" pitchFamily="18" charset="0"/>
                <a:cs typeface="Times New Roman" panose="02020603050405020304" pitchFamily="18" charset="0"/>
              </a:rPr>
              <a:t> </a:t>
            </a:r>
            <a:r>
              <a:rPr lang="ru-RU" sz="1150" smtClean="0">
                <a:latin typeface="Times New Roman" panose="02020603050405020304" pitchFamily="18" charset="0"/>
                <a:cs typeface="Times New Roman" panose="02020603050405020304" pitchFamily="18" charset="0"/>
              </a:rPr>
              <a:t>3-8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0-2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жиналуына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көтеріңкі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50871697"/>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25053</TotalTime>
  <Words>565</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4949</cp:revision>
  <cp:lastPrinted>2021-07-01T03:56:27Z</cp:lastPrinted>
  <dcterms:created xsi:type="dcterms:W3CDTF">2018-03-27T06:03:00Z</dcterms:created>
  <dcterms:modified xsi:type="dcterms:W3CDTF">2025-10-22T07:01:09Z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