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532125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Оңтүстік-ш</a:t>
            </a:r>
            <a:r>
              <a:rPr lang="kk-KZ" sz="1150" dirty="0" smtClean="0">
                <a:latin typeface="Times New Roman" panose="02020603050405020304" pitchFamily="18" charset="0"/>
                <a:cs typeface="Times New Roman" panose="02020603050405020304" pitchFamily="18" charset="0"/>
              </a:rPr>
              <a:t>ығыстан, оңтүстіктен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1-6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0-2</a:t>
            </a:r>
            <a:r>
              <a:rPr lang="kk-KZ" sz="1150" smtClean="0">
                <a:latin typeface="Times New Roman" panose="02020603050405020304" pitchFamily="18" charset="0"/>
                <a:cs typeface="Times New Roman" panose="02020603050405020304" pitchFamily="18" charset="0"/>
              </a:rPr>
              <a:t>, күндіз12-14 градус </a:t>
            </a:r>
            <a:r>
              <a:rPr lang="kk-KZ" sz="1150" dirty="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a:t>
            </a:r>
            <a:r>
              <a:rPr lang="kk-KZ" sz="1150" dirty="0" smtClean="0">
                <a:latin typeface="Times New Roman" panose="02020603050405020304" pitchFamily="18" charset="0"/>
                <a:cs typeface="Times New Roman" panose="02020603050405020304" pitchFamily="18" charset="0"/>
              </a:rPr>
              <a:t>, жауын-шашынсыз. </a:t>
            </a:r>
            <a:r>
              <a:rPr lang="kk-KZ" sz="1150" dirty="0">
                <a:latin typeface="Times New Roman" panose="02020603050405020304" pitchFamily="18" charset="0"/>
                <a:cs typeface="Times New Roman" panose="02020603050405020304" pitchFamily="18" charset="0"/>
              </a:rPr>
              <a:t>Ш</a:t>
            </a:r>
            <a:r>
              <a:rPr lang="kk-KZ" sz="1150" dirty="0" smtClean="0">
                <a:latin typeface="Times New Roman" panose="02020603050405020304" pitchFamily="18" charset="0"/>
                <a:cs typeface="Times New Roman" panose="02020603050405020304" pitchFamily="18" charset="0"/>
              </a:rPr>
              <a:t>ығыстан </a:t>
            </a:r>
            <a:r>
              <a:rPr lang="kk-KZ" sz="1150" dirty="0" smtClean="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0-5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4-6 </a:t>
            </a:r>
            <a:r>
              <a:rPr lang="kk-KZ" sz="1150" dirty="0" smtClean="0">
                <a:latin typeface="Times New Roman" panose="02020603050405020304" pitchFamily="18" charset="0"/>
                <a:cs typeface="Times New Roman" panose="02020603050405020304" pitchFamily="18" charset="0"/>
              </a:rPr>
              <a:t>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0460818"/>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1336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a:t>
            </a:r>
            <a:r>
              <a:rPr lang="kk-KZ" sz="1150" dirty="0" smtClean="0">
                <a:solidFill>
                  <a:schemeClr val="tx1"/>
                </a:solidFill>
                <a:latin typeface="Times New Roman" panose="02020603050405020304" pitchFamily="18" charset="0"/>
                <a:cs typeface="Times New Roman" panose="02020603050405020304" pitchFamily="18" charset="0"/>
              </a:rPr>
              <a:t>3</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24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37064</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6153</cp:revision>
  <cp:lastPrinted>2021-07-01T07:38:07Z</cp:lastPrinted>
  <dcterms:created xsi:type="dcterms:W3CDTF">2018-03-27T06:03:00Z</dcterms:created>
  <dcterms:modified xsi:type="dcterms:W3CDTF">2025-10-22T09:01:56Z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