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6" d="100"/>
          <a:sy n="96" d="100"/>
        </p:scale>
        <p:origin x="-217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579100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22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109133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5703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3"/>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23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22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23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Түнде және таңертең тұман. Шығыстан жел соғады, күші 5-10 м/с. Ауа температурасы түнде 3-5 аяз, күндіз 6-8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24</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23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24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 күші 5-10</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23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24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47105</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6942</cp:revision>
  <cp:lastPrinted>2025-07-15T07:11:11Z</cp:lastPrinted>
  <dcterms:created xsi:type="dcterms:W3CDTF">2018-03-27T06:03:00Z</dcterms:created>
  <dcterms:modified xsi:type="dcterms:W3CDTF">2025-10-22T06:00:24Z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