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8"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441715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түнде </a:t>
            </a:r>
            <a:r>
              <a:rPr lang="kk-KZ" sz="1300" dirty="0">
                <a:latin typeface="Times New Roman" panose="02020603050405020304" pitchFamily="18" charset="0"/>
                <a:ea typeface="Calibri" panose="020F0502020204030204" pitchFamily="34" charset="0"/>
              </a:rPr>
              <a:t>2-7, күндіз 5-10</a:t>
            </a:r>
            <a:r>
              <a:rPr lang="kk-KZ" sz="1300" dirty="0">
                <a:effectLst/>
                <a:latin typeface="Times New Roman" panose="02020603050405020304" pitchFamily="18" charset="0"/>
                <a:ea typeface="Calibri" panose="020F0502020204030204" pitchFamily="34" charset="0"/>
              </a:rPr>
              <a:t> м/с. Ауа температурасы </a:t>
            </a:r>
            <a:r>
              <a:rPr lang="kk-KZ" sz="1300">
                <a:effectLst/>
                <a:latin typeface="Times New Roman" panose="02020603050405020304" pitchFamily="18" charset="0"/>
                <a:ea typeface="Calibri" panose="020F0502020204030204" pitchFamily="34" charset="0"/>
              </a:rPr>
              <a:t>түнде 0-2, күндіз </a:t>
            </a:r>
            <a:r>
              <a:rPr lang="kk-KZ" sz="1300">
                <a:latin typeface="Times New Roman" panose="02020603050405020304" pitchFamily="18" charset="0"/>
                <a:ea typeface="Calibri" panose="020F0502020204030204" pitchFamily="34" charset="0"/>
              </a:rPr>
              <a:t>11-13</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2-4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latin typeface="Times New Roman" pitchFamily="18" charset="0"/>
                <a:cs typeface="Times New Roman" pitchFamily="18" charset="0"/>
                <a:sym typeface="+mn-ea"/>
              </a:rPr>
              <a:t>жиналуына</a:t>
            </a:r>
            <a:r>
              <a:rPr lang="kk-KZ" altLang="en-US" sz="1200" b="1" i="1" dirty="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00549046"/>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19589</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3790</cp:revision>
  <cp:lastPrinted>2021-07-01T07:38:07Z</cp:lastPrinted>
  <dcterms:created xsi:type="dcterms:W3CDTF">2018-03-27T06:03:00Z</dcterms:created>
  <dcterms:modified xsi:type="dcterms:W3CDTF">2025-10-23T07:03:10Z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