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3148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1070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0,343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солтүстіктен, солтүстік-шығыстан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Ашық, </a:t>
            </a:r>
            <a:r>
              <a:rPr lang="kk-KZ" sz="1100" dirty="0">
                <a:latin typeface="Times New Roman" pitchFamily="18" charset="0"/>
                <a:cs typeface="Times New Roman" pitchFamily="18" charset="0"/>
              </a:rPr>
              <a:t>жауын-шашынсыз. </a:t>
            </a:r>
            <a:r>
              <a:rPr lang="kk-KZ" sz="1100" dirty="0" smtClean="0">
                <a:solidFill>
                  <a:prstClr val="black"/>
                </a:solidFill>
                <a:latin typeface="Times New Roman" pitchFamily="18" charset="0"/>
                <a:cs typeface="Times New Roman" pitchFamily="18" charset="0"/>
              </a:rPr>
              <a:t>Түнде </a:t>
            </a:r>
            <a:r>
              <a:rPr lang="kk-KZ" sz="1100" dirty="0">
                <a:solidFill>
                  <a:prstClr val="black"/>
                </a:solidFill>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35800</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6852</cp:revision>
  <cp:lastPrinted>2021-07-01T03:56:27Z</cp:lastPrinted>
  <dcterms:created xsi:type="dcterms:W3CDTF">2018-03-27T06:03:00Z</dcterms:created>
  <dcterms:modified xsi:type="dcterms:W3CDTF">2025-10-23T07:20:14Z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