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185205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24 қазан 2025 ж. сағ. 20-дейін</a:t>
            </a:r>
          </a:p>
          <a:p>
            <a:pPr lvl="0" algn="just"/>
            <a:r>
              <a:rPr lang="kk-KZ" sz="1200" dirty="0">
                <a:latin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kern="900" dirty="0" err="1">
                <a:solidFill>
                  <a:srgbClr val="000000"/>
                </a:solidFill>
                <a:latin typeface="Times New Roman" panose="02020603050405020304" pitchFamily="18" charset="0"/>
                <a:ea typeface="Times New Roman" panose="02020603050405020304" pitchFamily="18" charset="0"/>
              </a:rPr>
              <a:t>Оңтүстік-шығыстан</a:t>
            </a:r>
            <a:r>
              <a:rPr lang="ru-RU" sz="1200" kern="900" dirty="0">
                <a:solidFill>
                  <a:srgbClr val="000000"/>
                </a:solidFill>
                <a:latin typeface="Times New Roman" panose="02020603050405020304" pitchFamily="18" charset="0"/>
                <a:ea typeface="Times New Roman" panose="02020603050405020304" pitchFamily="18" charset="0"/>
              </a:rPr>
              <a:t> </a:t>
            </a:r>
            <a:r>
              <a:rPr lang="ru-RU" sz="1200" kern="900" dirty="0" err="1">
                <a:solidFill>
                  <a:srgbClr val="000000"/>
                </a:solidFill>
                <a:latin typeface="Times New Roman" panose="02020603050405020304" pitchFamily="18" charset="0"/>
                <a:ea typeface="Times New Roman" panose="02020603050405020304" pitchFamily="18" charset="0"/>
              </a:rPr>
              <a:t>соғатын</a:t>
            </a:r>
            <a:r>
              <a:rPr lang="ru-RU" sz="1200" kern="900" dirty="0">
                <a:solidFill>
                  <a:srgbClr val="000000"/>
                </a:solidFill>
                <a:latin typeface="Times New Roman" panose="02020603050405020304" pitchFamily="18" charset="0"/>
                <a:ea typeface="Times New Roman" panose="02020603050405020304" pitchFamily="18" charset="0"/>
              </a:rPr>
              <a:t> </a:t>
            </a:r>
            <a:r>
              <a:rPr lang="ru-RU" sz="1200" kern="900" dirty="0" err="1">
                <a:solidFill>
                  <a:srgbClr val="000000"/>
                </a:solidFill>
                <a:latin typeface="Times New Roman" panose="02020603050405020304" pitchFamily="18" charset="0"/>
                <a:ea typeface="Times New Roman" panose="02020603050405020304" pitchFamily="18" charset="0"/>
              </a:rPr>
              <a:t>жел</a:t>
            </a:r>
            <a:r>
              <a:rPr lang="ru-RU" sz="1200" kern="900" dirty="0">
                <a:solidFill>
                  <a:srgbClr val="000000"/>
                </a:solidFill>
                <a:latin typeface="Times New Roman" panose="02020603050405020304" pitchFamily="18" charset="0"/>
                <a:ea typeface="Times New Roman" panose="02020603050405020304" pitchFamily="18" charset="0"/>
              </a:rPr>
              <a:t> </a:t>
            </a:r>
            <a:r>
              <a:rPr lang="ru-RU" sz="1200" kern="900" dirty="0" err="1" smtClean="0">
                <a:solidFill>
                  <a:srgbClr val="000000"/>
                </a:solidFill>
                <a:latin typeface="Times New Roman" panose="02020603050405020304" pitchFamily="18" charset="0"/>
                <a:ea typeface="Times New Roman" panose="02020603050405020304" pitchFamily="18" charset="0"/>
              </a:rPr>
              <a:t>солтүстік-батыстан</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ru-RU" sz="1200" kern="900" dirty="0" err="1" smtClean="0">
                <a:solidFill>
                  <a:srgbClr val="000000"/>
                </a:solidFill>
                <a:latin typeface="Times New Roman" panose="02020603050405020304" pitchFamily="18" charset="0"/>
                <a:ea typeface="Times New Roman" panose="02020603050405020304" pitchFamily="18" charset="0"/>
              </a:rPr>
              <a:t>аусады</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a:t>
            </a:r>
            <a:r>
              <a:rPr lang="kk-KZ" sz="1200" kern="900" dirty="0" smtClean="0">
                <a:solidFill>
                  <a:srgbClr val="000000"/>
                </a:solidFill>
                <a:latin typeface="Times New Roman" panose="02020603050405020304" pitchFamily="18" charset="0"/>
                <a:ea typeface="Times New Roman" panose="02020603050405020304" pitchFamily="18" charset="0"/>
              </a:rPr>
              <a:t>үші</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ru-RU" sz="1200" kern="900" dirty="0">
                <a:solidFill>
                  <a:srgbClr val="000000"/>
                </a:solidFill>
                <a:latin typeface="Times New Roman" panose="02020603050405020304" pitchFamily="18" charset="0"/>
                <a:ea typeface="Times New Roman" panose="02020603050405020304" pitchFamily="18" charset="0"/>
              </a:rPr>
              <a:t>2-7 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1-3</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12-14 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24 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25 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8345706"/>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26364</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5151</cp:revision>
  <cp:lastPrinted>2021-07-01T07:38:07Z</cp:lastPrinted>
  <dcterms:created xsi:type="dcterms:W3CDTF">2018-03-27T06:03:00Z</dcterms:created>
  <dcterms:modified xsi:type="dcterms:W3CDTF">2025-10-23T08:14:37Z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