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232851302"/>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296</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975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4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Оңтүстік-шығыстан жел соғады,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түнде </a:t>
            </a:r>
            <a:r>
              <a:rPr lang="kk-KZ" sz="1200" dirty="0" smtClean="0">
                <a:solidFill>
                  <a:prstClr val="black"/>
                </a:solidFill>
                <a:latin typeface="Times New Roman" panose="02020603050405020304" pitchFamily="18" charset="0"/>
                <a:cs typeface="Times New Roman" pitchFamily="18" charset="0"/>
              </a:rPr>
              <a:t>2-7,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5-10 </a:t>
            </a:r>
            <a:r>
              <a:rPr lang="kk-KZ" sz="1200" dirty="0" smtClean="0">
                <a:solidFill>
                  <a:prstClr val="black"/>
                </a:solidFill>
                <a:latin typeface="Times New Roman" panose="02020603050405020304" pitchFamily="18" charset="0"/>
                <a:cs typeface="Times New Roman" pitchFamily="18" charset="0"/>
              </a:rPr>
              <a:t>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0 градус шамасында, </a:t>
            </a:r>
            <a:r>
              <a:rPr lang="kk-KZ" sz="1200" dirty="0" smtClean="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14-16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25</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a:t>
            </a:r>
            <a:r>
              <a:rPr lang="" altLang="ru-RU" sz="1200" b="1" dirty="0" smtClean="0">
                <a:latin typeface="Times New Roman" panose="02020603050405020304" pitchFamily="18" charset="0"/>
                <a:cs typeface="Times New Roman" pitchFamily="18" charset="0"/>
              </a:rPr>
              <a:t>4</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25</a:t>
            </a:r>
            <a:r>
              <a:rPr lang="kk-KZ" sz="1200" b="1" dirty="0" smtClean="0">
                <a:latin typeface="Times New Roman" panose="02020603050405020304" pitchFamily="18" charset="0"/>
                <a:cs typeface="Times New Roman" pitchFamily="18" charset="0"/>
              </a:rPr>
              <a:t>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a:t>
            </a:r>
            <a:r>
              <a:rPr lang="kk-KZ" sz="1200" dirty="0" smtClean="0">
                <a:solidFill>
                  <a:prstClr val="black"/>
                </a:solidFill>
                <a:latin typeface="Times New Roman" panose="02020603050405020304" pitchFamily="18" charset="0"/>
                <a:cs typeface="Times New Roman" pitchFamily="18" charset="0"/>
              </a:rPr>
              <a:t>Оңтүстік-шығыстан соғатын жел солтүстік-шығысқа ауысады, күші </a:t>
            </a:r>
            <a:r>
              <a:rPr lang="kk-KZ" sz="1200" dirty="0" smtClean="0">
                <a:solidFill>
                  <a:prstClr val="black"/>
                </a:solidFill>
                <a:latin typeface="Times New Roman" panose="02020603050405020304" pitchFamily="18" charset="0"/>
                <a:cs typeface="Times New Roman" pitchFamily="18" charset="0"/>
              </a:rPr>
              <a:t>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a:t>
            </a:r>
            <a:r>
              <a:rPr lang="kk-KZ" sz="1200" dirty="0" smtClean="0">
                <a:solidFill>
                  <a:prstClr val="black"/>
                </a:solidFill>
                <a:latin typeface="Times New Roman" panose="02020603050405020304" pitchFamily="18" charset="0"/>
                <a:cs typeface="Times New Roman" pitchFamily="18" charset="0"/>
              </a:rPr>
              <a:t>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91197" y="241992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726799900"/>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a:latin typeface="Times New Roman"/>
                          <a:ea typeface="Times New Roman"/>
                          <a:cs typeface="Times New Roman"/>
                          <a:sym typeface="Times New Roman"/>
                        </a:rPr>
                        <a:t>ШЖШ </a:t>
                      </a:r>
                      <a:r>
                        <a:rPr sz="900" b="1" dirty="0" err="1">
                          <a:latin typeface="Times New Roman"/>
                          <a:ea typeface="Times New Roman"/>
                          <a:cs typeface="Times New Roman"/>
                          <a:sym typeface="Times New Roman"/>
                        </a:rPr>
                        <a:t>асу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еселігі</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16</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18</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r>
                        <a:rPr lang="en-US"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1143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92</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/Тойшыманова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24999</TotalTime>
  <Words>540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3738</cp:revision>
  <cp:lastPrinted>2021-07-01T07:38:07Z</cp:lastPrinted>
  <dcterms:created xsi:type="dcterms:W3CDTF">2018-03-27T06:03:00Z</dcterms:created>
  <dcterms:modified xsi:type="dcterms:W3CDTF">2025-10-23T07:04:54Z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