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296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23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23</a:t>
            </a:r>
            <a:r>
              <a:rPr lang="kk-KZ" altLang="zh-CN"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757730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24</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23</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Солтүстік-батыстан жел соғады, түнде күші 5-10 м/с, күндіз 9-14 м/с. Ауа температурасы түнде 0-2 градус аяз, күндіз 8-10 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25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24</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25</a:t>
            </a:r>
            <a:r>
              <a:rPr lang="kk-KZ" altLang="ru-RU" sz="1100" b="1" dirty="0">
                <a:solidFill>
                  <a:srgbClr val="000000"/>
                </a:solidFill>
                <a:latin typeface="Times New Roman" pitchFamily="18" charset="0"/>
                <a:cs typeface="Times New Roman" pitchFamily="18" charset="0"/>
              </a:rPr>
              <a:t>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 Ауа </a:t>
            </a:r>
            <a:r>
              <a:rPr lang="kk-KZ" sz="1100">
                <a:latin typeface="Times New Roman" pitchFamily="18" charset="0"/>
                <a:cs typeface="Times New Roman" pitchFamily="18" charset="0"/>
              </a:rPr>
              <a:t>температурасы 1-3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a:solidFill>
                  <a:schemeClr val="tx1"/>
                </a:solidFill>
                <a:latin typeface="Times New Roman" pitchFamily="18" charset="0"/>
                <a:cs typeface="Times New Roman" pitchFamily="18" charset="0"/>
              </a:rPr>
              <a:t>24 </a:t>
            </a:r>
            <a:r>
              <a:rPr lang="kk-KZ" sz="1100" dirty="0">
                <a:solidFill>
                  <a:srgbClr val="000000"/>
                </a:solidFill>
                <a:latin typeface="Times New Roman" pitchFamily="18" charset="0"/>
                <a:cs typeface="Times New Roman" pitchFamily="18" charset="0"/>
              </a:rPr>
              <a:t>қазанда</a:t>
            </a:r>
            <a:r>
              <a:rPr lang="kk-KZ" sz="1100">
                <a:solidFill>
                  <a:srgbClr val="000000"/>
                </a:solidFill>
                <a:latin typeface="Times New Roman" pitchFamily="18" charset="0"/>
                <a:cs typeface="Times New Roman" pitchFamily="18" charset="0"/>
              </a:rPr>
              <a:t>,</a:t>
            </a:r>
            <a:r>
              <a:rPr lang="kk-KZ" sz="1100">
                <a:solidFill>
                  <a:schemeClr val="tx1"/>
                </a:solidFill>
                <a:latin typeface="Times New Roman" pitchFamily="18" charset="0"/>
                <a:cs typeface="Times New Roman" pitchFamily="18" charset="0"/>
              </a:rPr>
              <a:t> 25</a:t>
            </a:r>
            <a:r>
              <a:rPr lang="kk-KZ" sz="110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17343</TotalTime>
  <Words>595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7045</cp:revision>
  <cp:lastPrinted>2021-07-01T03:56:27Z</cp:lastPrinted>
  <dcterms:created xsi:type="dcterms:W3CDTF">2018-03-27T06:03:00Z</dcterms:created>
  <dcterms:modified xsi:type="dcterms:W3CDTF">2025-10-23T06:25:11Z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