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56867268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err="1">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14172396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қазанға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Оңтүстік-шығыстан жел соғады, күші 3-8 м/с. Ауа температурасы түнде 8-10, </a:t>
            </a:r>
            <a:r>
              <a:rPr lang="kk-KZ" sz="1100" smtClean="0">
                <a:latin typeface="Times New Roman" pitchFamily="18" charset="0"/>
                <a:cs typeface="Times New Roman" pitchFamily="18" charset="0"/>
              </a:rPr>
              <a:t>күндіз </a:t>
            </a:r>
            <a:r>
              <a:rPr lang="kk-KZ" sz="1100" smtClean="0">
                <a:latin typeface="Times New Roman" pitchFamily="18" charset="0"/>
                <a:cs typeface="Times New Roman" pitchFamily="18" charset="0"/>
              </a:rPr>
              <a:t>26-28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қазанға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қазанға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3-8 м/с. Ауа температурасы  8-10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жоғары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14162</TotalTime>
  <Words>567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3877</cp:revision>
  <cp:lastPrinted>2021-07-01T03:56:27Z</cp:lastPrinted>
  <dcterms:created xsi:type="dcterms:W3CDTF">2018-03-27T06:03:00Z</dcterms:created>
  <dcterms:modified xsi:type="dcterms:W3CDTF">2025-10-23T06:48:38Z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