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15609684"/>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434699338"/>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,316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24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23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24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көшпелі бұлтты, жауын-шашынсыз. Солтүстік-шығыстан жел соғады, күші түнде 1-6, күндіз 3-8 м/с. Ауа температурасы түнде 5-7, күндіз 16-18 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24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25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Солтүстік-шығыстан </a:t>
            </a:r>
            <a:r>
              <a:rPr lang="kk-KZ" sz="1200" kern="1400" dirty="0" smtClean="0">
                <a:latin typeface="Times New Roman"/>
                <a:ea typeface="Times New Roman"/>
              </a:rPr>
              <a:t>жел соғады, күші 3-8 м/с</a:t>
            </a:r>
            <a:r>
              <a:rPr lang="kk-KZ" sz="1200" kern="1400" dirty="0">
                <a:latin typeface="Times New Roman"/>
                <a:ea typeface="Times New Roman"/>
              </a:rPr>
              <a:t>. Ауа температурасы </a:t>
            </a:r>
            <a:r>
              <a:rPr lang="kk-KZ" sz="1200" kern="1400" dirty="0" smtClean="0">
                <a:latin typeface="Times New Roman"/>
                <a:ea typeface="Times New Roman"/>
              </a:rPr>
              <a:t>3-5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Мырзашева К.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30863</TotalTime>
  <Words>579</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5048</cp:revision>
  <cp:lastPrinted>2023-02-06T06:57:51Z</cp:lastPrinted>
  <dcterms:created xsi:type="dcterms:W3CDTF">2018-03-27T06:03:00Z</dcterms:created>
  <dcterms:modified xsi:type="dcterms:W3CDTF">2025-10-23T07:58:12Z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