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24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013523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аздаған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Тұман. Батыстан, солтүстік-батыстан жел соғады, күші 9-14 м/с. Ауа температурасы түнде 1-3 градус аяз, күндіз 7-9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26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26</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17345</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7049</cp:revision>
  <cp:lastPrinted>2021-07-01T03:56:27Z</cp:lastPrinted>
  <dcterms:created xsi:type="dcterms:W3CDTF">2018-03-27T06:03:00Z</dcterms:created>
  <dcterms:modified xsi:type="dcterms:W3CDTF">2025-10-24T06:44:28Z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