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8"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016428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 жаңбыр. Шығыстан, солтүстік-шығыстан жел соғады, күші 3-8 м/с. Ауа температурасы түнде 6-8 градус, күндіз 15-17 градус жылы.</a:t>
            </a:r>
          </a:p>
          <a:p>
            <a:pPr algn="ctr"/>
            <a:r>
              <a:rPr lang="kk-KZ" alt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a:latin typeface="Times New Roman" panose="02020603050405020304" pitchFamily="18" charset="0"/>
                <a:cs typeface="Times New Roman" panose="02020603050405020304" pitchFamily="18" charset="0"/>
              </a:rPr>
              <a:t>Переменная облачность, ночью осадки (дождь, снег), гололед. Ветер северо-восточный 9-14 м/с. Температура воздуха 0-2 мороза.</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575753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25349</TotalTime>
  <Words>514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4857</cp:revision>
  <cp:lastPrinted>2021-07-01T07:38:07Z</cp:lastPrinted>
  <dcterms:created xsi:type="dcterms:W3CDTF">2018-03-27T06:03:00Z</dcterms:created>
  <dcterms:modified xsi:type="dcterms:W3CDTF">2025-10-24T07:34:35Z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