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38"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082394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оңтүстік-шығыстан солтүстік-шығысқа ауысады, күші 2-7 м/с. Ауа температурасы түнде 3-5 градус, күндіз 11-13 градус жылы.</a:t>
            </a:r>
          </a:p>
          <a:p>
            <a:pPr algn="ctr"/>
            <a:r>
              <a:rPr lang="kk-KZ" altLang="ru-RU" sz="1150" b="1" dirty="0" smtClean="0">
                <a:latin typeface="Times New Roman" panose="02020603050405020304" pitchFamily="18" charset="0"/>
                <a:cs typeface="Times New Roman" panose="02020603050405020304" pitchFamily="18" charset="0"/>
              </a:rPr>
              <a:t>26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25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26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761529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27443</TotalTime>
  <Words>545</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4990</cp:revision>
  <cp:lastPrinted>2021-07-01T07:38:07Z</cp:lastPrinted>
  <dcterms:created xsi:type="dcterms:W3CDTF">2018-03-27T06:03:00Z</dcterms:created>
  <dcterms:modified xsi:type="dcterms:W3CDTF">2025-10-24T07:49:32Z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