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7" d="100"/>
          <a:sy n="87" d="100"/>
        </p:scale>
        <p:origin x="114" y="4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4924182"/>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97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4969440" y="2683741"/>
            <a:ext cx="4771215"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2025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25, 26 </a:t>
            </a:r>
            <a:r>
              <a:rPr lang="ru-RU" sz="1100" dirty="0" err="1">
                <a:solidFill>
                  <a:schemeClr val="tx1"/>
                </a:solidFill>
                <a:latin typeface="Times New Roman" panose="02020603050405020304" pitchFamily="18" charset="0"/>
                <a:cs typeface="Times New Roman" panose="02020603050405020304" pitchFamily="18" charset="0"/>
              </a:rPr>
              <a:t>қазанына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қараған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көтеріңкі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52311100"/>
              </p:ext>
            </p:extLst>
          </p:nvPr>
        </p:nvGraphicFramePr>
        <p:xfrm>
          <a:off x="5023700" y="4940017"/>
          <a:ext cx="4662697" cy="1088248"/>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7852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6576">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36576">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490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0.298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6576">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51171" y="4295275"/>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4</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25 </a:t>
            </a:r>
            <a:r>
              <a:rPr lang="ru-RU" altLang="ru-RU" sz="1100" b="1" dirty="0" err="1">
                <a:latin typeface="Times New Roman" panose="02020603050405020304" pitchFamily="18" charset="0"/>
                <a:cs typeface="Times New Roman" panose="02020603050405020304" pitchFamily="18" charset="0"/>
              </a:rPr>
              <a:t>қазан</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a:solidFill>
                  <a:srgbClr val="000000"/>
                </a:solidFill>
                <a:latin typeface="Times New Roman" panose="02020603050405020304" pitchFamily="18" charset="0"/>
                <a:cs typeface="Times New Roman" panose="02020603050405020304" pitchFamily="18" charset="0"/>
              </a:rPr>
              <a:t>5</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3-8</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11-13,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21-23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26</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3-8</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11-13 </a:t>
            </a:r>
            <a:r>
              <a:rPr lang="kk-KZ" sz="1100" dirty="0" smtClean="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4973638" y="3793175"/>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30908</TotalTime>
  <Words>587</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4080</cp:revision>
  <cp:lastPrinted>2021-07-01T07:38:07Z</cp:lastPrinted>
  <dcterms:created xsi:type="dcterms:W3CDTF">2018-03-27T06:03:00Z</dcterms:created>
  <dcterms:modified xsi:type="dcterms:W3CDTF">2025-10-24T07:28:12Z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