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568672681"/>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297</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err="1">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141723969"/>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24 қазаннан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25 қазанға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Оңтүстік-батыстан жел соғады, күші 5-10 м/с. Ауа температурасы түнде 11-13, күндіз 23-25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26 қазанға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25 қазаннан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26 қазанға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5-10 м/с. Ауа температурасы  8-10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14163</TotalTime>
  <Words>567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3879</cp:revision>
  <cp:lastPrinted>2021-07-01T03:56:27Z</cp:lastPrinted>
  <dcterms:created xsi:type="dcterms:W3CDTF">2018-03-27T06:03:00Z</dcterms:created>
  <dcterms:modified xsi:type="dcterms:W3CDTF">2025-10-24T07:51:59Z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