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199" autoAdjust="0"/>
  </p:normalViewPr>
  <p:slideViewPr>
    <p:cSldViewPr>
      <p:cViewPr>
        <p:scale>
          <a:sx n="124" d="100"/>
          <a:sy n="124" d="100"/>
        </p:scale>
        <p:origin x="1758" y="154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7420862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lab_atr@"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dirty="0" err="1">
                <a:solidFill>
                  <a:srgbClr val="0070C0"/>
                </a:solidFill>
                <a:latin typeface="Times New Roman" pitchFamily="18" charset="0"/>
                <a:cs typeface="Times New Roman" pitchFamily="18" charset="0"/>
              </a:rPr>
              <a:t>Қазақстан</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Республикасы</a:t>
            </a:r>
            <a:r>
              <a:rPr lang="ru-RU" altLang="ru-RU" sz="1400" b="1" dirty="0">
                <a:solidFill>
                  <a:srgbClr val="0070C0"/>
                </a:solidFill>
                <a:latin typeface="Times New Roman" pitchFamily="18" charset="0"/>
                <a:cs typeface="Times New Roman" pitchFamily="18" charset="0"/>
              </a:rPr>
              <a:t> Экология </a:t>
            </a:r>
            <a:r>
              <a:rPr lang="ru-RU" altLang="ru-RU" sz="1400" b="1" dirty="0" err="1">
                <a:solidFill>
                  <a:srgbClr val="0070C0"/>
                </a:solidFill>
                <a:latin typeface="Times New Roman" pitchFamily="18" charset="0"/>
                <a:cs typeface="Times New Roman" pitchFamily="18" charset="0"/>
              </a:rPr>
              <a:t>және</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табиғи</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ресурстар</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министрлігі</a:t>
            </a:r>
            <a:endParaRPr lang="ru-RU" altLang="ru-RU" sz="1400" b="1" dirty="0">
              <a:solidFill>
                <a:srgbClr val="0070C0"/>
              </a:solidFill>
              <a:latin typeface="Times New Roman" pitchFamily="18" charset="0"/>
              <a:cs typeface="Times New Roman" pitchFamily="18" charset="0"/>
            </a:endParaRPr>
          </a:p>
          <a:p>
            <a:pPr algn="ctr" eaLnBrk="1" hangingPunct="1">
              <a:buFont typeface="Arial" pitchFamily="34" charset="0"/>
              <a:buNone/>
            </a:pPr>
            <a:r>
              <a:rPr lang="ru-RU" altLang="ru-RU" sz="1200" b="1" dirty="0">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3"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1782867149"/>
              </p:ext>
            </p:extLst>
          </p:nvPr>
        </p:nvGraphicFramePr>
        <p:xfrm>
          <a:off x="307975" y="2780927"/>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2600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№297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қазан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2532391379"/>
              </p:ext>
            </p:extLst>
          </p:nvPr>
        </p:nvGraphicFramePr>
        <p:xfrm>
          <a:off x="4953000" y="3933056"/>
          <a:ext cx="4697413" cy="2663949"/>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32397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38</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r>
                        <a:rPr lang="kk-KZ" sz="1000" b="0" i="0" u="none" strike="noStrike" dirty="0" smtClean="0">
                          <a:solidFill>
                            <a:schemeClr val="tx1"/>
                          </a:solidFill>
                          <a:effectLst/>
                          <a:latin typeface="Times New Roman" pitchFamily="18" charset="0"/>
                          <a:cs typeface="Times New Roman" pitchFamily="18" charset="0"/>
                        </a:rPr>
                        <a:t>,239</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37</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r>
                        <a:rPr lang="kk-KZ" sz="1000" b="0" i="0" u="none" strike="noStrike" dirty="0" smtClean="0">
                          <a:solidFill>
                            <a:schemeClr val="tx1"/>
                          </a:solidFill>
                          <a:effectLst/>
                          <a:latin typeface="Times New Roman" pitchFamily="18" charset="0"/>
                          <a:cs typeface="Times New Roman" pitchFamily="18" charset="0"/>
                        </a:rPr>
                        <a:t>,124</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947</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r>
                        <a:rPr lang="kk-KZ" sz="1000" b="0" i="0" u="none" strike="noStrike" dirty="0" smtClean="0">
                          <a:solidFill>
                            <a:schemeClr val="tx1"/>
                          </a:solidFill>
                          <a:effectLst/>
                          <a:latin typeface="Times New Roman" pitchFamily="18" charset="0"/>
                          <a:cs typeface="Times New Roman" pitchFamily="18" charset="0"/>
                        </a:rPr>
                        <a:t>,189</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57</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r>
                        <a:rPr lang="kk-KZ" sz="1000" b="0" i="0" u="none" strike="noStrike" dirty="0" smtClean="0">
                          <a:solidFill>
                            <a:schemeClr val="tx1"/>
                          </a:solidFill>
                          <a:effectLst/>
                          <a:latin typeface="Times New Roman" pitchFamily="18" charset="0"/>
                          <a:cs typeface="Times New Roman" pitchFamily="18" charset="0"/>
                        </a:rPr>
                        <a:t>,283</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40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0,1</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24</a:t>
            </a:r>
            <a:r>
              <a:rPr lang="kk-KZ" altLang="ru-RU" sz="1200" b="1" dirty="0" smtClean="0">
                <a:latin typeface="Times New Roman" pitchFamily="18" charset="0"/>
                <a:cs typeface="Times New Roman" pitchFamily="18" charset="0"/>
              </a:rPr>
              <a:t> қазан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1900520"/>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150" b="1" dirty="0" smtClean="0">
                <a:latin typeface="Times New Roman" pitchFamily="18" charset="0"/>
                <a:cs typeface="Times New Roman" pitchFamily="18" charset="0"/>
              </a:rPr>
              <a:t>Атырау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r>
              <a:rPr lang="ru-RU" altLang="ru-RU" sz="1150" b="1" dirty="0">
                <a:latin typeface="Times New Roman" pitchFamily="18" charset="0"/>
                <a:cs typeface="Times New Roman" pitchFamily="18" charset="0"/>
              </a:rPr>
              <a:t> </a:t>
            </a:r>
            <a:endParaRPr lang="ru-RU" altLang="ru-RU" sz="1150" b="1" dirty="0" smtClean="0">
              <a:latin typeface="Times New Roman" pitchFamily="18" charset="0"/>
              <a:cs typeface="Times New Roman" pitchFamily="18" charset="0"/>
            </a:endParaRPr>
          </a:p>
          <a:p>
            <a:pPr algn="ctr" eaLnBrk="1" hangingPunct="1">
              <a:buFont typeface="Arial" pitchFamily="34" charset="0"/>
              <a:buNone/>
            </a:pPr>
            <a:r>
              <a:rPr lang="kk-KZ" altLang="ru-RU" sz="1150" b="1" dirty="0" smtClean="0">
                <a:latin typeface="Times New Roman" pitchFamily="18" charset="0"/>
                <a:cs typeface="Times New Roman" pitchFamily="18" charset="0"/>
              </a:rPr>
              <a:t>25 қазанға </a:t>
            </a:r>
            <a:r>
              <a:rPr lang="ru-RU" altLang="ru-RU" sz="1150" b="1" dirty="0" err="1" smtClean="0">
                <a:latin typeface="Times New Roman" pitchFamily="18" charset="0"/>
                <a:cs typeface="Times New Roman" pitchFamily="18" charset="0"/>
              </a:rPr>
              <a:t>арналған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ауа-райы</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болжамы</a:t>
            </a:r>
            <a:endParaRPr lang="ru-RU" altLang="ru-RU" sz="1150" b="1" dirty="0" smtClean="0">
              <a:latin typeface="Times New Roman" pitchFamily="18" charset="0"/>
              <a:cs typeface="Times New Roman" pitchFamily="18" charset="0"/>
            </a:endParaRPr>
          </a:p>
          <a:p>
            <a:pPr algn="ctr" eaLnBrk="1" hangingPunct="1">
              <a:buFont typeface="Arial" pitchFamily="34" charset="0"/>
              <a:buNone/>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24 </a:t>
            </a:r>
            <a:r>
              <a:rPr lang="ru-RU" altLang="ru-RU" sz="1150" b="1" dirty="0" err="1" smtClean="0">
                <a:latin typeface="Times New Roman" pitchFamily="18" charset="0"/>
                <a:cs typeface="Times New Roman" pitchFamily="18" charset="0"/>
              </a:rPr>
              <a:t>қазан</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сағаттан</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бастап</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25 </a:t>
            </a:r>
            <a:r>
              <a:rPr lang="ru-RU" altLang="ru-RU" sz="1150" b="1" dirty="0" err="1" smtClean="0">
                <a:latin typeface="Times New Roman" pitchFamily="18" charset="0"/>
                <a:cs typeface="Times New Roman" pitchFamily="18" charset="0"/>
              </a:rPr>
              <a:t>қазан</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сағатқа</a:t>
            </a:r>
            <a:r>
              <a:rPr lang="ru-RU" altLang="ru-RU" sz="1150" b="1" dirty="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r>
              <a:rPr lang="kk-KZ" sz="1200" kern="1400" dirty="0">
                <a:solidFill>
                  <a:srgbClr val="000000"/>
                </a:solidFill>
                <a:latin typeface="Times New Roman"/>
                <a:ea typeface="Times New Roman"/>
              </a:rPr>
              <a:t> </a:t>
            </a:r>
            <a:r>
              <a:rPr lang="kk-KZ" sz="1200" kern="1400" dirty="0" smtClean="0">
                <a:solidFill>
                  <a:srgbClr val="000000"/>
                </a:solidFill>
                <a:latin typeface="Times New Roman"/>
                <a:ea typeface="Times New Roman"/>
              </a:rPr>
              <a:t>     </a:t>
            </a:r>
            <a:r>
              <a:rPr lang="kk-KZ" sz="1200" kern="1400" dirty="0" smtClean="0">
                <a:solidFill>
                  <a:srgbClr val="000000"/>
                </a:solidFill>
                <a:latin typeface="Times New Roman"/>
                <a:ea typeface="Times New Roman"/>
              </a:rPr>
              <a:t>Аздаған </a:t>
            </a:r>
            <a:r>
              <a:rPr lang="kk-KZ" sz="1200" kern="1400" dirty="0">
                <a:solidFill>
                  <a:srgbClr val="000000"/>
                </a:solidFill>
                <a:latin typeface="Times New Roman"/>
                <a:ea typeface="Times New Roman"/>
              </a:rPr>
              <a:t>бұлтты, жауын-шашынсыз. Солтүстік-шығыстан жел соғады, күші түнде 1-6, күндіз </a:t>
            </a:r>
            <a:r>
              <a:rPr lang="kk-KZ" sz="1200" kern="1400" dirty="0" smtClean="0">
                <a:solidFill>
                  <a:srgbClr val="000000"/>
                </a:solidFill>
                <a:latin typeface="Times New Roman"/>
                <a:ea typeface="Times New Roman"/>
              </a:rPr>
              <a:t>5-10 м/с</a:t>
            </a:r>
            <a:r>
              <a:rPr lang="kk-KZ" sz="1200" kern="1400" dirty="0">
                <a:solidFill>
                  <a:srgbClr val="000000"/>
                </a:solidFill>
                <a:latin typeface="Times New Roman"/>
                <a:ea typeface="Times New Roman"/>
              </a:rPr>
              <a:t>. Ауа температурасы түнде </a:t>
            </a:r>
            <a:r>
              <a:rPr lang="kk-KZ" sz="1200" kern="1400" dirty="0" smtClean="0">
                <a:solidFill>
                  <a:srgbClr val="000000"/>
                </a:solidFill>
                <a:latin typeface="Times New Roman"/>
                <a:ea typeface="Times New Roman"/>
              </a:rPr>
              <a:t>3-5, </a:t>
            </a:r>
            <a:r>
              <a:rPr lang="kk-KZ" sz="1200" kern="1400" dirty="0">
                <a:solidFill>
                  <a:srgbClr val="000000"/>
                </a:solidFill>
                <a:latin typeface="Times New Roman"/>
                <a:ea typeface="Times New Roman"/>
              </a:rPr>
              <a:t>күндіз </a:t>
            </a:r>
            <a:r>
              <a:rPr lang="kk-KZ" sz="1200" kern="1400" dirty="0" smtClean="0">
                <a:solidFill>
                  <a:srgbClr val="000000"/>
                </a:solidFill>
                <a:latin typeface="Times New Roman"/>
                <a:ea typeface="Times New Roman"/>
              </a:rPr>
              <a:t>17-19 </a:t>
            </a:r>
            <a:r>
              <a:rPr lang="kk-KZ" sz="1200" kern="1400" dirty="0">
                <a:solidFill>
                  <a:srgbClr val="000000"/>
                </a:solidFill>
                <a:latin typeface="Times New Roman"/>
                <a:ea typeface="Times New Roman"/>
              </a:rPr>
              <a:t>жылы.</a:t>
            </a:r>
            <a:endParaRPr lang="ru-RU" altLang="ru-RU" sz="1150" b="1" dirty="0" smtClean="0">
              <a:latin typeface="Times New Roman" pitchFamily="18" charset="0"/>
              <a:cs typeface="Times New Roman" pitchFamily="18" charset="0"/>
            </a:endParaRPr>
          </a:p>
          <a:p>
            <a:pPr algn="ct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25 </a:t>
            </a:r>
            <a:r>
              <a:rPr lang="ru-RU" altLang="ru-RU" sz="1150" b="1" dirty="0" err="1" smtClean="0">
                <a:latin typeface="Times New Roman" pitchFamily="18" charset="0"/>
                <a:cs typeface="Times New Roman" pitchFamily="18" charset="0"/>
              </a:rPr>
              <a:t>қазан</a:t>
            </a:r>
            <a:r>
              <a:rPr lang="ru-RU" altLang="ru-RU" sz="1150" b="1" dirty="0" smtClean="0">
                <a:latin typeface="Times New Roman" pitchFamily="18" charset="0"/>
                <a:cs typeface="Times New Roman" pitchFamily="18" charset="0"/>
              </a:rPr>
              <a:t> </a:t>
            </a:r>
            <a:r>
              <a:rPr lang="ru-RU" altLang="ru-RU" sz="1150" b="1" dirty="0">
                <a:latin typeface="Times New Roman" pitchFamily="18" charset="0"/>
                <a:cs typeface="Times New Roman" pitchFamily="18" charset="0"/>
              </a:rPr>
              <a:t>20 </a:t>
            </a:r>
            <a:r>
              <a:rPr lang="ru-RU" altLang="ru-RU" sz="1150" b="1" dirty="0" err="1" smtClean="0">
                <a:latin typeface="Times New Roman" pitchFamily="18" charset="0"/>
                <a:cs typeface="Times New Roman" pitchFamily="18" charset="0"/>
              </a:rPr>
              <a:t>сағаттан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бастап</a:t>
            </a:r>
            <a:r>
              <a:rPr lang="ru-RU" altLang="ru-RU" sz="1150" b="1" dirty="0" smtClean="0">
                <a:latin typeface="Times New Roman" pitchFamily="18" charset="0"/>
                <a:cs typeface="Times New Roman" pitchFamily="18" charset="0"/>
              </a:rPr>
              <a:t>  26  </a:t>
            </a:r>
            <a:r>
              <a:rPr lang="ru-RU" altLang="ru-RU" sz="1150" b="1" dirty="0" err="1" smtClean="0">
                <a:latin typeface="Times New Roman" pitchFamily="18" charset="0"/>
                <a:cs typeface="Times New Roman" pitchFamily="18" charset="0"/>
              </a:rPr>
              <a:t>қазан</a:t>
            </a:r>
            <a:endParaRPr lang="en-US" altLang="ru-RU" sz="1150" b="1" dirty="0" smtClean="0">
              <a:latin typeface="Times New Roman" pitchFamily="18" charset="0"/>
              <a:cs typeface="Times New Roman" pitchFamily="18" charset="0"/>
            </a:endParaRPr>
          </a:p>
          <a:p>
            <a:pPr algn="ctr" eaLnBrk="1" hangingPunct="1"/>
            <a:r>
              <a:rPr lang="ru-RU" altLang="ru-RU" sz="1150" b="1" dirty="0" smtClean="0">
                <a:latin typeface="Times New Roman" pitchFamily="18" charset="0"/>
                <a:cs typeface="Times New Roman" pitchFamily="18" charset="0"/>
              </a:rPr>
              <a:t>08 </a:t>
            </a:r>
            <a:r>
              <a:rPr lang="ru-RU" altLang="ru-RU" sz="1150" b="1" dirty="0" err="1" smtClean="0">
                <a:latin typeface="Times New Roman" pitchFamily="18" charset="0"/>
                <a:cs typeface="Times New Roman" pitchFamily="18" charset="0"/>
              </a:rPr>
              <a:t>сағатқа</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r>
              <a:rPr lang="kk-KZ" sz="1200" kern="1400" dirty="0" smtClean="0">
                <a:latin typeface="Times New Roman"/>
                <a:ea typeface="Times New Roman"/>
              </a:rPr>
              <a:t>     Көшпелі бұлтты, жауын-шашынсыз. Шығыстан, оңтүстік-шығыстан жел соғады, күші 1-6 м/с. Ауа температурасы 4-6 жылы.</a:t>
            </a:r>
            <a:endParaRPr lang="kk-KZ" sz="1200" kern="1400" dirty="0">
              <a:latin typeface="Times New Roman"/>
              <a:ea typeface="Times New Roman"/>
            </a:endParaRPr>
          </a:p>
        </p:txBody>
      </p:sp>
      <p:sp>
        <p:nvSpPr>
          <p:cNvPr id="20" name="TextBox 13"/>
          <p:cNvSpPr txBox="1"/>
          <p:nvPr/>
        </p:nvSpPr>
        <p:spPr>
          <a:xfrm>
            <a:off x="4967303" y="319731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53000" y="2236787"/>
            <a:ext cx="4743056" cy="8002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заттардың</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b="1" dirty="0" err="1" smtClean="0">
                <a:solidFill>
                  <a:schemeClr val="tx1"/>
                </a:solidFill>
                <a:latin typeface="Times New Roman" panose="02020603050405020304" pitchFamily="18" charset="0"/>
                <a:cs typeface="Times New Roman" panose="02020603050405020304" pitchFamily="18" charset="0"/>
              </a:rPr>
              <a:t>түнде</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b="1" dirty="0" err="1" smtClean="0">
                <a:solidFill>
                  <a:schemeClr val="tx1"/>
                </a:solidFill>
                <a:latin typeface="Times New Roman" panose="02020603050405020304" pitchFamily="18" charset="0"/>
                <a:cs typeface="Times New Roman" panose="02020603050405020304" pitchFamily="18" charset="0"/>
              </a:rPr>
              <a:t>жиналуына</a:t>
            </a:r>
            <a:r>
              <a:rPr lang="ru-RU" sz="1150" b="1" dirty="0" smtClean="0">
                <a:solidFill>
                  <a:schemeClr val="tx1"/>
                </a:solidFill>
                <a:latin typeface="Times New Roman" panose="02020603050405020304" pitchFamily="18" charset="0"/>
                <a:cs typeface="Times New Roman" panose="02020603050405020304" pitchFamily="18" charset="0"/>
              </a:rPr>
              <a:t> </a:t>
            </a:r>
            <a:r>
              <a:rPr lang="kk-KZ" altLang="en-US" sz="1150" dirty="0" smtClean="0">
                <a:solidFill>
                  <a:schemeClr val="tx1"/>
                </a:solidFill>
                <a:latin typeface="Times New Roman" pitchFamily="18" charset="0"/>
                <a:cs typeface="Times New Roman" pitchFamily="18" charset="0"/>
                <a:sym typeface="+mn-ea"/>
              </a:rPr>
              <a:t>ықпал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 </a:t>
            </a:r>
          </a:p>
          <a:p>
            <a:pPr algn="just">
              <a:defRPr/>
            </a:pPr>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a:solidFill>
                  <a:schemeClr val="tx1"/>
                </a:solidFill>
                <a:latin typeface="Times New Roman" panose="02020603050405020304" pitchFamily="18" charset="0"/>
                <a:cs typeface="Times New Roman" panose="02020603050405020304" pitchFamily="18" charset="0"/>
              </a:rPr>
              <a:t>төмен </a:t>
            </a:r>
            <a:r>
              <a:rPr lang="ru-RU" sz="1150" dirty="0" err="1">
                <a:solidFill>
                  <a:schemeClr val="tx1"/>
                </a:solidFill>
                <a:latin typeface="Times New Roman" panose="02020603050405020304" pitchFamily="18" charset="0"/>
                <a:cs typeface="Times New Roman" panose="02020603050405020304" pitchFamily="18" charset="0"/>
              </a:rPr>
              <a:t>болады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221972" y="162258"/>
            <a:ext cx="9648825" cy="658160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068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dirty="0">
                <a:solidFill>
                  <a:srgbClr val="000000"/>
                </a:solidFill>
                <a:latin typeface="Times New Roman" pitchFamily="18" charset="0"/>
                <a:cs typeface="Times New Roman" pitchFamily="18" charset="0"/>
              </a:rPr>
              <a:t>Атырау </a:t>
            </a:r>
            <a:r>
              <a:rPr lang="ru-RU" altLang="ru-RU" sz="1200" dirty="0" err="1">
                <a:solidFill>
                  <a:srgbClr val="000000"/>
                </a:solidFill>
                <a:latin typeface="Times New Roman" pitchFamily="18" charset="0"/>
                <a:cs typeface="Times New Roman" pitchFamily="18" charset="0"/>
              </a:rPr>
              <a:t>қаласында</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атмосфералық</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ауаның</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ластану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деңгейін</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5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бекетінде</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жүргізіледі</a:t>
            </a:r>
            <a:r>
              <a:rPr lang="ru-RU" altLang="ru-RU" sz="1200" dirty="0">
                <a:solidFill>
                  <a:srgbClr val="000000"/>
                </a:solidFill>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1 бекет –</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Самал</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Ә.Кекілбаев</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15;</a:t>
            </a:r>
          </a:p>
          <a:p>
            <a:pPr algn="just" eaLnBrk="1" hangingPunct="1">
              <a:buFont typeface="Arial" pitchFamily="34" charset="0"/>
              <a:buNone/>
            </a:pPr>
            <a:r>
              <a:rPr lang="kk-KZ" altLang="ru-RU" sz="1200" dirty="0">
                <a:latin typeface="Times New Roman" pitchFamily="18" charset="0"/>
                <a:cs typeface="Times New Roman" pitchFamily="18" charset="0"/>
              </a:rPr>
              <a:t>№ 5 бекет – Құрсай шағын ауданы, Қарабау көшесі, құрылыс 12</a:t>
            </a:r>
            <a:r>
              <a:rPr lang="ru-RU" altLang="ru-RU" sz="1200" dirty="0">
                <a:latin typeface="Times New Roman" pitchFamily="18" charset="0"/>
                <a:cs typeface="Times New Roman" pitchFamily="18" charset="0"/>
              </a:rPr>
              <a:t>;</a:t>
            </a:r>
            <a:endParaRPr lang="kk-KZ"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6 бекет – </a:t>
            </a:r>
            <a:r>
              <a:rPr lang="ru-RU" altLang="ru-RU" sz="1200" dirty="0" err="1">
                <a:latin typeface="Times New Roman" pitchFamily="18" charset="0"/>
                <a:cs typeface="Times New Roman" pitchFamily="18" charset="0"/>
              </a:rPr>
              <a:t>Жұлдыз</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№6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29</a:t>
            </a:r>
            <a:r>
              <a:rPr lang="kk-KZ" altLang="ru-RU" sz="1200" dirty="0">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9 бекет – Береке шағын ауданы, Береке өндірістік аймағы ауданы.</a:t>
            </a:r>
            <a:endParaRPr lang="ru-RU" altLang="ru-RU" sz="1200" dirty="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dirty="0" smtClean="0">
                <a:latin typeface="Times New Roman" pitchFamily="18" charset="0"/>
                <a:cs typeface="Times New Roman" pitchFamily="18" charset="0"/>
              </a:rPr>
              <a:t>«</a:t>
            </a:r>
            <a:r>
              <a:rPr lang="ru-RU" altLang="ru-RU" sz="1200" i="1" dirty="0">
                <a:latin typeface="Times New Roman" pitchFamily="18" charset="0"/>
                <a:cs typeface="Times New Roman" pitchFamily="18" charset="0"/>
              </a:rPr>
              <a:t>Р» </a:t>
            </a:r>
            <a:r>
              <a:rPr lang="ru-RU" altLang="ru-RU" sz="1200" i="1" dirty="0" err="1">
                <a:latin typeface="Times New Roman" pitchFamily="18" charset="0"/>
                <a:cs typeface="Times New Roman" pitchFamily="18" charset="0"/>
              </a:rPr>
              <a:t>параметрі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қала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бойынша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ауаның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ластануының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жалпыланған</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көрсеткіші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болып</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табылады</a:t>
            </a:r>
            <a:r>
              <a:rPr lang="ru-RU" altLang="ru-RU" sz="1200" i="1" dirty="0">
                <a:latin typeface="Times New Roman" pitchFamily="18" charset="0"/>
                <a:cs typeface="Times New Roman" pitchFamily="18" charset="0"/>
              </a:rPr>
              <a:t>.</a:t>
            </a:r>
            <a:endParaRPr lang="ru-RU" altLang="ru-RU" sz="1200" dirty="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lab_atr@</a:t>
                        </a:r>
                        <a:r>
                          <a:rPr lang="en-US" altLang="x-none" sz="800" b="1" dirty="0" smtClean="0">
                            <a:latin typeface="Times New Roman" panose="02020603050405020304" pitchFamily="18" charset="0"/>
                            <a:cs typeface="Times New Roman" panose="02020603050405020304" pitchFamily="18" charset="0"/>
                            <a:hlinkClick r:id="rId3"/>
                          </a:rPr>
                          <a:t>meteo.k</a:t>
                        </a:r>
                        <a:r>
                          <a:rPr lang="en-US" altLang="x-none" sz="800" dirty="0" smtClean="0">
                            <a:latin typeface="Times New Roman" panose="02020603050405020304" pitchFamily="18" charset="0"/>
                            <a:cs typeface="Times New Roman" panose="02020603050405020304" pitchFamily="18" charset="0"/>
                          </a:rPr>
                          <a:t>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Казгулова</a:t>
            </a:r>
            <a:r>
              <a:rPr lang="ru-RU" altLang="ru-RU" sz="1200" b="1" i="1" dirty="0" smtClean="0">
                <a:solidFill>
                  <a:srgbClr val="000000"/>
                </a:solidFill>
                <a:latin typeface="Times New Roman" pitchFamily="18" charset="0"/>
                <a:cs typeface="Times New Roman" pitchFamily="18" charset="0"/>
              </a:rPr>
              <a:t> А. </a:t>
            </a:r>
            <a:r>
              <a:rPr lang="kk-KZ" altLang="ru-RU" sz="1200" b="1" i="1" dirty="0" smtClean="0">
                <a:solidFill>
                  <a:srgbClr val="000000"/>
                </a:solidFill>
                <a:latin typeface="Times New Roman" pitchFamily="18" charset="0"/>
                <a:cs typeface="Times New Roman" pitchFamily="18" charset="0"/>
              </a:rPr>
              <a:t> /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Мынбай</a:t>
            </a:r>
            <a:r>
              <a:rPr lang="ru-RU" altLang="ru-RU" sz="1200" b="1" i="1" dirty="0">
                <a:solidFill>
                  <a:srgbClr val="000000"/>
                </a:solidFill>
                <a:latin typeface="Times New Roman" pitchFamily="18" charset="0"/>
                <a:cs typeface="Times New Roman" pitchFamily="18" charset="0"/>
              </a:rPr>
              <a:t> А. </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30870</TotalTime>
  <Words>583</Words>
  <Application>Microsoft Office PowerPoint</Application>
  <PresentationFormat>Лист A4 (210x297 мм)</PresentationFormat>
  <Paragraphs>99</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5056</cp:revision>
  <cp:lastPrinted>2023-02-06T06:57:51Z</cp:lastPrinted>
  <dcterms:created xsi:type="dcterms:W3CDTF">2018-03-27T06:03:00Z</dcterms:created>
  <dcterms:modified xsi:type="dcterms:W3CDTF">2025-10-24T06:45:27Z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