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9" d="100"/>
          <a:sy n="99" d="100"/>
        </p:scale>
        <p:origin x="-233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541910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018556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25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 м/с. Ауа температурасы түнде 0-2, күндіз 10-12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26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25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47287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6949</cp:revision>
  <cp:lastPrinted>2025-07-15T07:11:11Z</cp:lastPrinted>
  <dcterms:created xsi:type="dcterms:W3CDTF">2018-03-27T06:03:00Z</dcterms:created>
  <dcterms:modified xsi:type="dcterms:W3CDTF">2025-10-24T06:16:21Z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